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theme/themeOverride5.xml" ContentType="application/vnd.openxmlformats-officedocument.themeOverride+xml"/>
  <Override PartName="/ppt/theme/themeOverride6.xml" ContentType="application/vnd.openxmlformats-officedocument.themeOverride+xml"/>
  <Override PartName="/ppt/theme/themeOverride7.xml" ContentType="application/vnd.openxmlformats-officedocument.themeOverride+xml"/>
  <Override PartName="/ppt/theme/themeOverride8.xml" ContentType="application/vnd.openxmlformats-officedocument.themeOverride+xml"/>
  <Override PartName="/ppt/theme/themeOverride9.xml" ContentType="application/vnd.openxmlformats-officedocument.themeOverride+xml"/>
  <Override PartName="/ppt/theme/themeOverride10.xml" ContentType="application/vnd.openxmlformats-officedocument.themeOverride+xml"/>
  <Override PartName="/ppt/theme/themeOverride11.xml" ContentType="application/vnd.openxmlformats-officedocument.themeOverride+xml"/>
  <Override PartName="/ppt/theme/themeOverride12.xml" ContentType="application/vnd.openxmlformats-officedocument.themeOverride+xml"/>
  <Override PartName="/ppt/theme/themeOverride13.xml" ContentType="application/vnd.openxmlformats-officedocument.themeOverride+xml"/>
  <Override PartName="/ppt/theme/themeOverride14.xml" ContentType="application/vnd.openxmlformats-officedocument.themeOverride+xml"/>
  <Override PartName="/ppt/theme/theme2.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1"/>
  </p:notesMasterIdLst>
  <p:sldIdLst>
    <p:sldId id="1279" r:id="rId2"/>
    <p:sldId id="265" r:id="rId3"/>
    <p:sldId id="1278" r:id="rId4"/>
    <p:sldId id="879" r:id="rId5"/>
    <p:sldId id="880" r:id="rId6"/>
    <p:sldId id="882" r:id="rId7"/>
    <p:sldId id="883" r:id="rId8"/>
    <p:sldId id="884" r:id="rId9"/>
    <p:sldId id="1277" r:id="rId10"/>
  </p:sldIdLst>
  <p:sldSz cx="12192000" cy="6858000"/>
  <p:notesSz cx="6808788" cy="99409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Voorbladen" id="{0A279469-65C1-4C7F-99AB-EE1E80AF43BA}">
          <p14:sldIdLst>
            <p14:sldId id="1279"/>
            <p14:sldId id="265"/>
            <p14:sldId id="1278"/>
            <p14:sldId id="879"/>
            <p14:sldId id="880"/>
            <p14:sldId id="882"/>
            <p14:sldId id="883"/>
            <p14:sldId id="884"/>
            <p14:sldId id="1277"/>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Ilona van Vliet" initials="IvV" lastIdx="2" clrIdx="0">
    <p:extLst>
      <p:ext uri="{19B8F6BF-5375-455C-9EA6-DF929625EA0E}">
        <p15:presenceInfo xmlns:p15="http://schemas.microsoft.com/office/powerpoint/2012/main" userId="S-1-5-21-1724789064-1373227015-189069672-1295" providerId="AD"/>
      </p:ext>
    </p:extLst>
  </p:cmAuthor>
  <p:cmAuthor id="2" name="Veerle Prieckaerts | Districon" initials="VP|D" lastIdx="1" clrIdx="1">
    <p:extLst>
      <p:ext uri="{19B8F6BF-5375-455C-9EA6-DF929625EA0E}">
        <p15:presenceInfo xmlns:p15="http://schemas.microsoft.com/office/powerpoint/2012/main" userId="S-1-5-21-1724789064-1373227015-189069672-139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4BE28"/>
    <a:srgbClr val="002042"/>
    <a:srgbClr val="B6E894"/>
    <a:srgbClr val="FFFFFF"/>
    <a:srgbClr val="000000"/>
    <a:srgbClr val="A6D1FF"/>
    <a:srgbClr val="0D2235"/>
    <a:srgbClr val="F2F292"/>
    <a:srgbClr val="FAFA8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027" autoAdjust="0"/>
    <p:restoredTop sz="96357" autoAdjust="0"/>
  </p:normalViewPr>
  <p:slideViewPr>
    <p:cSldViewPr snapToGrid="0">
      <p:cViewPr varScale="1">
        <p:scale>
          <a:sx n="110" d="100"/>
          <a:sy n="110" d="100"/>
        </p:scale>
        <p:origin x="828" y="114"/>
      </p:cViewPr>
      <p:guideLst/>
    </p:cSldViewPr>
  </p:slideViewPr>
  <p:outlineViewPr>
    <p:cViewPr>
      <p:scale>
        <a:sx n="33" d="100"/>
        <a:sy n="33" d="100"/>
      </p:scale>
      <p:origin x="0" y="0"/>
    </p:cViewPr>
  </p:outlineViewPr>
  <p:notesTextViewPr>
    <p:cViewPr>
      <p:scale>
        <a:sx n="3" d="2"/>
        <a:sy n="3" d="2"/>
      </p:scale>
      <p:origin x="0" y="0"/>
    </p:cViewPr>
  </p:notesTextViewPr>
  <p:sorterViewPr>
    <p:cViewPr>
      <p:scale>
        <a:sx n="75" d="100"/>
        <a:sy n="75" d="100"/>
      </p:scale>
      <p:origin x="0" y="0"/>
    </p:cViewPr>
  </p:sorterViewPr>
  <p:notesViewPr>
    <p:cSldViewPr snapToGrid="0">
      <p:cViewPr varScale="1">
        <p:scale>
          <a:sx n="81" d="100"/>
          <a:sy n="81" d="100"/>
        </p:scale>
        <p:origin x="3235" y="4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commentAuthors" Target="commentAuthors.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ieter Stoeltie | Districon" userId="b8dba615-f82e-4a27-b525-ce3173c7b64e" providerId="ADAL" clId="{988BFDF6-21B0-4D90-9734-C2A9218F4ECF}"/>
    <pc:docChg chg="delSld modSection">
      <pc:chgData name="Pieter Stoeltie | Districon" userId="b8dba615-f82e-4a27-b525-ce3173c7b64e" providerId="ADAL" clId="{988BFDF6-21B0-4D90-9734-C2A9218F4ECF}" dt="2018-11-22T16:23:47.701" v="2" actId="2696"/>
      <pc:docMkLst>
        <pc:docMk/>
      </pc:docMkLst>
      <pc:sldChg chg="del">
        <pc:chgData name="Pieter Stoeltie | Districon" userId="b8dba615-f82e-4a27-b525-ce3173c7b64e" providerId="ADAL" clId="{988BFDF6-21B0-4D90-9734-C2A9218F4ECF}" dt="2018-11-22T16:23:47.699" v="1" actId="2696"/>
        <pc:sldMkLst>
          <pc:docMk/>
          <pc:sldMk cId="1513577749" sldId="1276"/>
        </pc:sldMkLst>
      </pc:sldChg>
      <pc:sldChg chg="del">
        <pc:chgData name="Pieter Stoeltie | Districon" userId="b8dba615-f82e-4a27-b525-ce3173c7b64e" providerId="ADAL" clId="{988BFDF6-21B0-4D90-9734-C2A9218F4ECF}" dt="2018-11-22T16:23:47.693" v="0" actId="2696"/>
        <pc:sldMkLst>
          <pc:docMk/>
          <pc:sldMk cId="3618940130" sldId="1280"/>
        </pc:sldMkLst>
      </pc:sldChg>
      <pc:sldMasterChg chg="delSldLayout">
        <pc:chgData name="Pieter Stoeltie | Districon" userId="b8dba615-f82e-4a27-b525-ce3173c7b64e" providerId="ADAL" clId="{988BFDF6-21B0-4D90-9734-C2A9218F4ECF}" dt="2018-11-22T16:23:47.701" v="2" actId="2696"/>
        <pc:sldMasterMkLst>
          <pc:docMk/>
          <pc:sldMasterMk cId="1121729" sldId="2147483672"/>
        </pc:sldMasterMkLst>
        <pc:sldLayoutChg chg="del">
          <pc:chgData name="Pieter Stoeltie | Districon" userId="b8dba615-f82e-4a27-b525-ce3173c7b64e" providerId="ADAL" clId="{988BFDF6-21B0-4D90-9734-C2A9218F4ECF}" dt="2018-11-22T16:23:47.701" v="2" actId="2696"/>
          <pc:sldLayoutMkLst>
            <pc:docMk/>
            <pc:sldMasterMk cId="1121729" sldId="2147483672"/>
            <pc:sldLayoutMk cId="1794280315" sldId="2147483715"/>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50528" cy="499033"/>
          </a:xfrm>
          <a:prstGeom prst="rect">
            <a:avLst/>
          </a:prstGeom>
        </p:spPr>
        <p:txBody>
          <a:bodyPr vert="horz" lIns="91550" tIns="45775" rIns="91550" bIns="45775" rtlCol="0"/>
          <a:lstStyle>
            <a:lvl1pPr algn="l">
              <a:defRPr sz="1200"/>
            </a:lvl1pPr>
          </a:lstStyle>
          <a:p>
            <a:endParaRPr lang="nl-NL"/>
          </a:p>
        </p:txBody>
      </p:sp>
      <p:sp>
        <p:nvSpPr>
          <p:cNvPr id="3" name="Date Placeholder 2"/>
          <p:cNvSpPr>
            <a:spLocks noGrp="1"/>
          </p:cNvSpPr>
          <p:nvPr>
            <p:ph type="dt" idx="1"/>
          </p:nvPr>
        </p:nvSpPr>
        <p:spPr>
          <a:xfrm>
            <a:off x="3856670" y="0"/>
            <a:ext cx="2950528" cy="499033"/>
          </a:xfrm>
          <a:prstGeom prst="rect">
            <a:avLst/>
          </a:prstGeom>
        </p:spPr>
        <p:txBody>
          <a:bodyPr vert="horz" lIns="91550" tIns="45775" rIns="91550" bIns="45775" rtlCol="0"/>
          <a:lstStyle>
            <a:lvl1pPr algn="r">
              <a:defRPr sz="1200"/>
            </a:lvl1pPr>
          </a:lstStyle>
          <a:p>
            <a:fld id="{04D75B73-1B40-45D8-909C-780822254C4F}" type="datetimeFigureOut">
              <a:rPr lang="nl-NL" smtClean="0"/>
              <a:t>22-11-2018</a:t>
            </a:fld>
            <a:endParaRPr lang="nl-NL"/>
          </a:p>
        </p:txBody>
      </p:sp>
      <p:sp>
        <p:nvSpPr>
          <p:cNvPr id="4" name="Slide Image Placeholder 3"/>
          <p:cNvSpPr>
            <a:spLocks noGrp="1" noRot="1" noChangeAspect="1"/>
          </p:cNvSpPr>
          <p:nvPr>
            <p:ph type="sldImg" idx="2"/>
          </p:nvPr>
        </p:nvSpPr>
        <p:spPr>
          <a:xfrm>
            <a:off x="422275" y="1243013"/>
            <a:ext cx="5964238" cy="3354387"/>
          </a:xfrm>
          <a:prstGeom prst="rect">
            <a:avLst/>
          </a:prstGeom>
          <a:noFill/>
          <a:ln w="12700">
            <a:solidFill>
              <a:prstClr val="black"/>
            </a:solidFill>
          </a:ln>
        </p:spPr>
        <p:txBody>
          <a:bodyPr vert="horz" lIns="91550" tIns="45775" rIns="91550" bIns="45775" rtlCol="0" anchor="ctr"/>
          <a:lstStyle/>
          <a:p>
            <a:endParaRPr lang="nl-NL"/>
          </a:p>
        </p:txBody>
      </p:sp>
      <p:sp>
        <p:nvSpPr>
          <p:cNvPr id="5" name="Notes Placeholder 4"/>
          <p:cNvSpPr>
            <a:spLocks noGrp="1"/>
          </p:cNvSpPr>
          <p:nvPr>
            <p:ph type="body" sz="quarter" idx="3"/>
          </p:nvPr>
        </p:nvSpPr>
        <p:spPr>
          <a:xfrm>
            <a:off x="680403" y="4783723"/>
            <a:ext cx="5447984" cy="3914389"/>
          </a:xfrm>
          <a:prstGeom prst="rect">
            <a:avLst/>
          </a:prstGeom>
        </p:spPr>
        <p:txBody>
          <a:bodyPr vert="horz" lIns="91550" tIns="45775" rIns="91550" bIns="45775"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nl-NL"/>
          </a:p>
        </p:txBody>
      </p:sp>
      <p:sp>
        <p:nvSpPr>
          <p:cNvPr id="6" name="Footer Placeholder 5"/>
          <p:cNvSpPr>
            <a:spLocks noGrp="1"/>
          </p:cNvSpPr>
          <p:nvPr>
            <p:ph type="ftr" sz="quarter" idx="4"/>
          </p:nvPr>
        </p:nvSpPr>
        <p:spPr>
          <a:xfrm>
            <a:off x="0" y="9441893"/>
            <a:ext cx="2950528" cy="499033"/>
          </a:xfrm>
          <a:prstGeom prst="rect">
            <a:avLst/>
          </a:prstGeom>
        </p:spPr>
        <p:txBody>
          <a:bodyPr vert="horz" lIns="91550" tIns="45775" rIns="91550" bIns="45775" rtlCol="0" anchor="b"/>
          <a:lstStyle>
            <a:lvl1pPr algn="l">
              <a:defRPr sz="1200"/>
            </a:lvl1pPr>
          </a:lstStyle>
          <a:p>
            <a:endParaRPr lang="nl-NL"/>
          </a:p>
        </p:txBody>
      </p:sp>
      <p:sp>
        <p:nvSpPr>
          <p:cNvPr id="7" name="Slide Number Placeholder 6"/>
          <p:cNvSpPr>
            <a:spLocks noGrp="1"/>
          </p:cNvSpPr>
          <p:nvPr>
            <p:ph type="sldNum" sz="quarter" idx="5"/>
          </p:nvPr>
        </p:nvSpPr>
        <p:spPr>
          <a:xfrm>
            <a:off x="3856670" y="9441893"/>
            <a:ext cx="2950528" cy="499033"/>
          </a:xfrm>
          <a:prstGeom prst="rect">
            <a:avLst/>
          </a:prstGeom>
        </p:spPr>
        <p:txBody>
          <a:bodyPr vert="horz" lIns="91550" tIns="45775" rIns="91550" bIns="45775" rtlCol="0" anchor="b"/>
          <a:lstStyle>
            <a:lvl1pPr algn="r">
              <a:defRPr sz="1200"/>
            </a:lvl1pPr>
          </a:lstStyle>
          <a:p>
            <a:fld id="{463EB29B-1F98-40C2-A0F8-ADC7F5A22C30}" type="slidenum">
              <a:rPr lang="nl-NL" smtClean="0"/>
              <a:t>‹#›</a:t>
            </a:fld>
            <a:endParaRPr lang="nl-NL"/>
          </a:p>
        </p:txBody>
      </p:sp>
    </p:spTree>
    <p:extLst>
      <p:ext uri="{BB962C8B-B14F-4D97-AF65-F5344CB8AC3E}">
        <p14:creationId xmlns:p14="http://schemas.microsoft.com/office/powerpoint/2010/main" val="13305235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Master" Target="../slideMasters/slideMaster1.xml"/><Relationship Id="rId1" Type="http://schemas.openxmlformats.org/officeDocument/2006/relationships/themeOverride" Target="../theme/themeOverride1.xml"/><Relationship Id="rId4" Type="http://schemas.openxmlformats.org/officeDocument/2006/relationships/image" Target="../media/image6.png"/></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Master" Target="../slideMasters/slideMaster1.xml"/><Relationship Id="rId1" Type="http://schemas.openxmlformats.org/officeDocument/2006/relationships/themeOverride" Target="../theme/themeOverride3.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Master" Target="../slideMasters/slideMaster1.xml"/><Relationship Id="rId1" Type="http://schemas.openxmlformats.org/officeDocument/2006/relationships/themeOverride" Target="../theme/themeOverride4.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Master" Target="../slideMasters/slideMaster1.xml"/><Relationship Id="rId1" Type="http://schemas.openxmlformats.org/officeDocument/2006/relationships/themeOverride" Target="../theme/themeOverride5.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Master" Target="../slideMasters/slideMaster1.xml"/><Relationship Id="rId1" Type="http://schemas.openxmlformats.org/officeDocument/2006/relationships/themeOverride" Target="../theme/themeOverride6.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Master" Target="../slideMasters/slideMaster1.xml"/><Relationship Id="rId1" Type="http://schemas.openxmlformats.org/officeDocument/2006/relationships/themeOverride" Target="../theme/themeOverride7.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Master" Target="../slideMasters/slideMaster1.xml"/><Relationship Id="rId1" Type="http://schemas.openxmlformats.org/officeDocument/2006/relationships/themeOverride" Target="../theme/themeOverride8.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Master" Target="../slideMasters/slideMaster1.xml"/><Relationship Id="rId1" Type="http://schemas.openxmlformats.org/officeDocument/2006/relationships/themeOverride" Target="../theme/themeOverride9.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Master" Target="../slideMasters/slideMaster1.xml"/><Relationship Id="rId1" Type="http://schemas.openxmlformats.org/officeDocument/2006/relationships/themeOverride" Target="../theme/themeOverride10.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Master" Target="../slideMasters/slideMaster1.xml"/><Relationship Id="rId1" Type="http://schemas.openxmlformats.org/officeDocument/2006/relationships/themeOverride" Target="../theme/themeOverride11.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Master" Target="../slideMasters/slideMaster1.xml"/><Relationship Id="rId1" Type="http://schemas.openxmlformats.org/officeDocument/2006/relationships/themeOverride" Target="../theme/themeOverride12.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Master" Target="../slideMasters/slideMaster1.xml"/><Relationship Id="rId1" Type="http://schemas.openxmlformats.org/officeDocument/2006/relationships/themeOverride" Target="../theme/themeOverride13.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slideMaster" Target="../slideMasters/slideMaster1.xml"/><Relationship Id="rId1" Type="http://schemas.openxmlformats.org/officeDocument/2006/relationships/themeOverride" Target="../theme/themeOverride14.xml"/><Relationship Id="rId4" Type="http://schemas.openxmlformats.org/officeDocument/2006/relationships/image" Target="../media/image6.png"/></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3"/>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4459383" y="126512"/>
            <a:ext cx="3287429" cy="650940"/>
          </a:xfrm>
          <a:prstGeom prst="rect">
            <a:avLst/>
          </a:prstGeom>
        </p:spPr>
      </p:pic>
      <p:sp>
        <p:nvSpPr>
          <p:cNvPr id="2" name="Title 1"/>
          <p:cNvSpPr>
            <a:spLocks noGrp="1"/>
          </p:cNvSpPr>
          <p:nvPr>
            <p:ph type="ctrTitle" hasCustomPrompt="1"/>
          </p:nvPr>
        </p:nvSpPr>
        <p:spPr>
          <a:xfrm>
            <a:off x="914400" y="1122363"/>
            <a:ext cx="10363200" cy="1874837"/>
          </a:xfrm>
          <a:prstGeom prst="rect">
            <a:avLst/>
          </a:prstGeom>
        </p:spPr>
        <p:txBody>
          <a:bodyPr anchor="b"/>
          <a:lstStyle>
            <a:lvl1pPr algn="ctr">
              <a:defRPr sz="4400" b="1">
                <a:solidFill>
                  <a:srgbClr val="002042"/>
                </a:solidFill>
                <a:latin typeface="+mn-lt"/>
              </a:defRPr>
            </a:lvl1pPr>
          </a:lstStyle>
          <a:p>
            <a:r>
              <a:rPr lang="nl-NL" noProof="0" dirty="0"/>
              <a:t>Titel</a:t>
            </a:r>
          </a:p>
        </p:txBody>
      </p:sp>
      <p:sp>
        <p:nvSpPr>
          <p:cNvPr id="3" name="Subtitle 2"/>
          <p:cNvSpPr>
            <a:spLocks noGrp="1"/>
          </p:cNvSpPr>
          <p:nvPr>
            <p:ph type="subTitle" idx="1" hasCustomPrompt="1"/>
          </p:nvPr>
        </p:nvSpPr>
        <p:spPr>
          <a:xfrm>
            <a:off x="1534420" y="3094039"/>
            <a:ext cx="9144000" cy="504295"/>
          </a:xfrm>
          <a:prstGeom prst="rect">
            <a:avLst/>
          </a:prstGeom>
        </p:spPr>
        <p:txBody>
          <a:bodyPr/>
          <a:lstStyle>
            <a:lvl1pPr marL="0" indent="0" algn="ctr">
              <a:buNone/>
              <a:defRPr sz="2400">
                <a:solidFill>
                  <a:srgbClr val="64BE28"/>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noProof="0" dirty="0"/>
              <a:t>Ondertitel</a:t>
            </a:r>
          </a:p>
        </p:txBody>
      </p:sp>
      <p:sp>
        <p:nvSpPr>
          <p:cNvPr id="6" name="Slide Number Placeholder 5"/>
          <p:cNvSpPr>
            <a:spLocks noGrp="1"/>
          </p:cNvSpPr>
          <p:nvPr>
            <p:ph type="sldNum" sz="quarter" idx="12"/>
          </p:nvPr>
        </p:nvSpPr>
        <p:spPr/>
        <p:txBody>
          <a:bodyPr/>
          <a:lstStyle>
            <a:lvl1pPr>
              <a:defRPr>
                <a:latin typeface="+mn-lt"/>
              </a:defRPr>
            </a:lvl1pPr>
          </a:lstStyle>
          <a:p>
            <a:fld id="{8FF16F67-7C28-4DD6-8794-743F0F2689FB}" type="slidenum">
              <a:rPr lang="nl-NL" smtClean="0"/>
              <a:pPr/>
              <a:t>‹#›</a:t>
            </a:fld>
            <a:endParaRPr lang="nl-NL" dirty="0"/>
          </a:p>
        </p:txBody>
      </p:sp>
    </p:spTree>
    <p:extLst>
      <p:ext uri="{BB962C8B-B14F-4D97-AF65-F5344CB8AC3E}">
        <p14:creationId xmlns:p14="http://schemas.microsoft.com/office/powerpoint/2010/main" val="31342186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Index">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8FF16F67-7C28-4DD6-8794-743F0F2689FB}" type="slidenum">
              <a:rPr lang="nl-NL" smtClean="0"/>
              <a:pPr/>
              <a:t>‹#›</a:t>
            </a:fld>
            <a:endParaRPr lang="nl-NL" dirty="0"/>
          </a:p>
        </p:txBody>
      </p:sp>
      <p:sp>
        <p:nvSpPr>
          <p:cNvPr id="4" name="Titel 1"/>
          <p:cNvSpPr>
            <a:spLocks noGrp="1"/>
          </p:cNvSpPr>
          <p:nvPr>
            <p:ph type="title" hasCustomPrompt="1"/>
          </p:nvPr>
        </p:nvSpPr>
        <p:spPr>
          <a:xfrm>
            <a:off x="609600" y="260648"/>
            <a:ext cx="10972800" cy="436910"/>
          </a:xfrm>
          <a:prstGeom prst="rect">
            <a:avLst/>
          </a:prstGeom>
        </p:spPr>
        <p:txBody>
          <a:bodyPr/>
          <a:lstStyle>
            <a:lvl1pPr algn="l">
              <a:defRPr sz="2400" b="1">
                <a:solidFill>
                  <a:srgbClr val="002042"/>
                </a:solidFill>
                <a:latin typeface="+mn-lt"/>
              </a:defRPr>
            </a:lvl1pPr>
          </a:lstStyle>
          <a:p>
            <a:r>
              <a:rPr lang="nl-NL" noProof="0" dirty="0"/>
              <a:t>Inhoud</a:t>
            </a:r>
          </a:p>
        </p:txBody>
      </p:sp>
      <p:sp>
        <p:nvSpPr>
          <p:cNvPr id="5" name="Content Placeholder 2"/>
          <p:cNvSpPr>
            <a:spLocks noGrp="1"/>
          </p:cNvSpPr>
          <p:nvPr>
            <p:ph idx="1" hasCustomPrompt="1"/>
          </p:nvPr>
        </p:nvSpPr>
        <p:spPr>
          <a:xfrm>
            <a:off x="609600" y="1334558"/>
            <a:ext cx="10972800" cy="4797301"/>
          </a:xfrm>
          <a:prstGeom prst="rect">
            <a:avLst/>
          </a:prstGeom>
        </p:spPr>
        <p:txBody>
          <a:bodyPr/>
          <a:lstStyle>
            <a:lvl1pPr marL="457200" indent="-457200">
              <a:lnSpc>
                <a:spcPct val="100000"/>
              </a:lnSpc>
              <a:buClr>
                <a:srgbClr val="64BE28"/>
              </a:buClr>
              <a:buFont typeface="+mj-lt"/>
              <a:buAutoNum type="arabicPeriod"/>
              <a:defRPr sz="1400" baseline="0">
                <a:solidFill>
                  <a:srgbClr val="002042"/>
                </a:solidFill>
                <a:latin typeface="+mn-lt"/>
              </a:defRPr>
            </a:lvl1pPr>
            <a:lvl2pPr marL="793750" indent="-342900">
              <a:spcBef>
                <a:spcPts val="0"/>
              </a:spcBef>
              <a:buClr>
                <a:srgbClr val="64BE28"/>
              </a:buClr>
              <a:buFont typeface="+mj-lt"/>
              <a:buAutoNum type="alphaLcPeriod"/>
              <a:defRPr lang="en-US" sz="1200" kern="1200" baseline="0" dirty="0" smtClean="0">
                <a:solidFill>
                  <a:srgbClr val="002042"/>
                </a:solidFill>
                <a:latin typeface="+mn-lt"/>
                <a:ea typeface="+mn-ea"/>
                <a:cs typeface="+mn-cs"/>
              </a:defRPr>
            </a:lvl2pPr>
            <a:lvl3pPr>
              <a:buClr>
                <a:srgbClr val="64BE28"/>
              </a:buClr>
              <a:defRPr sz="1800">
                <a:solidFill>
                  <a:srgbClr val="002042"/>
                </a:solidFill>
                <a:latin typeface="Corbel" panose="020B0503020204020204" pitchFamily="34" charset="0"/>
              </a:defRPr>
            </a:lvl3pPr>
          </a:lstStyle>
          <a:p>
            <a:pPr lvl="0"/>
            <a:r>
              <a:rPr lang="nl-NL" noProof="0" dirty="0"/>
              <a:t>Click </a:t>
            </a:r>
            <a:r>
              <a:rPr lang="nl-NL" noProof="0" dirty="0" err="1"/>
              <a:t>to</a:t>
            </a:r>
            <a:r>
              <a:rPr lang="nl-NL" noProof="0" dirty="0"/>
              <a:t> </a:t>
            </a:r>
            <a:r>
              <a:rPr lang="nl-NL" noProof="0" dirty="0" err="1"/>
              <a:t>edit</a:t>
            </a:r>
            <a:r>
              <a:rPr lang="nl-NL" noProof="0" dirty="0"/>
              <a:t> Master </a:t>
            </a:r>
            <a:r>
              <a:rPr lang="nl-NL" noProof="0" dirty="0" err="1"/>
              <a:t>text</a:t>
            </a:r>
            <a:r>
              <a:rPr lang="nl-NL" noProof="0" dirty="0"/>
              <a:t> </a:t>
            </a:r>
            <a:r>
              <a:rPr lang="nl-NL" noProof="0" dirty="0" err="1"/>
              <a:t>Styles</a:t>
            </a:r>
            <a:endParaRPr lang="nl-NL" noProof="0" dirty="0"/>
          </a:p>
          <a:p>
            <a:pPr lvl="1"/>
            <a:r>
              <a:rPr lang="nl-NL" noProof="0" dirty="0"/>
              <a:t>Click </a:t>
            </a:r>
            <a:r>
              <a:rPr lang="nl-NL" noProof="0" dirty="0" err="1"/>
              <a:t>to</a:t>
            </a:r>
            <a:r>
              <a:rPr lang="nl-NL" noProof="0" dirty="0"/>
              <a:t> </a:t>
            </a:r>
            <a:r>
              <a:rPr lang="nl-NL" noProof="0" dirty="0" err="1"/>
              <a:t>edit</a:t>
            </a:r>
            <a:r>
              <a:rPr lang="nl-NL" noProof="0" dirty="0"/>
              <a:t> Master sext </a:t>
            </a:r>
            <a:r>
              <a:rPr lang="nl-NL" noProof="0" dirty="0" err="1"/>
              <a:t>styles</a:t>
            </a:r>
            <a:endParaRPr lang="nl-NL" noProof="0" dirty="0"/>
          </a:p>
          <a:p>
            <a:pPr lvl="1"/>
            <a:endParaRPr lang="nl-NL" noProof="0" dirty="0"/>
          </a:p>
          <a:p>
            <a:pPr lvl="0"/>
            <a:endParaRPr lang="en-US" dirty="0"/>
          </a:p>
          <a:p>
            <a:pPr lvl="0"/>
            <a:endParaRPr lang="en-US" dirty="0"/>
          </a:p>
          <a:p>
            <a:pPr lvl="0"/>
            <a:endParaRPr lang="en-US" dirty="0"/>
          </a:p>
        </p:txBody>
      </p:sp>
      <p:pic>
        <p:nvPicPr>
          <p:cNvPr id="6" name="Picture 5" descr="A close up of a screen&#10;&#10;Description generated with high confidence">
            <a:extLst>
              <a:ext uri="{FF2B5EF4-FFF2-40B4-BE49-F238E27FC236}">
                <a16:creationId xmlns:a16="http://schemas.microsoft.com/office/drawing/2014/main" id="{1C1F309E-2FF8-4AC2-8FF2-C3A37F995399}"/>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5419344" y="6550685"/>
            <a:ext cx="1353312" cy="145799"/>
          </a:xfrm>
          <a:prstGeom prst="rect">
            <a:avLst/>
          </a:prstGeom>
        </p:spPr>
      </p:pic>
    </p:spTree>
    <p:extLst>
      <p:ext uri="{BB962C8B-B14F-4D97-AF65-F5344CB8AC3E}">
        <p14:creationId xmlns:p14="http://schemas.microsoft.com/office/powerpoint/2010/main" val="18094666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conclusion and object">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609600" y="1334558"/>
            <a:ext cx="10972800" cy="4509239"/>
          </a:xfrm>
          <a:prstGeom prst="rect">
            <a:avLst/>
          </a:prstGeom>
        </p:spPr>
        <p:txBody>
          <a:bodyPr/>
          <a:lstStyle>
            <a:lvl1pPr marL="358775" indent="-358775" algn="l" defTabSz="914400" rtl="0" eaLnBrk="1" latinLnBrk="0" hangingPunct="1">
              <a:lnSpc>
                <a:spcPct val="100000"/>
              </a:lnSpc>
              <a:spcBef>
                <a:spcPts val="1000"/>
              </a:spcBef>
              <a:buClr>
                <a:srgbClr val="64BE28"/>
              </a:buClr>
              <a:buFont typeface="Wingdings" panose="05000000000000000000" pitchFamily="2" charset="2"/>
              <a:buChar char="§"/>
              <a:defRPr sz="1400" baseline="0">
                <a:solidFill>
                  <a:srgbClr val="002042"/>
                </a:solidFill>
                <a:latin typeface="+mn-lt"/>
              </a:defRPr>
            </a:lvl1pPr>
            <a:lvl2pPr marL="720000" indent="-360000" algn="l" defTabSz="914400" rtl="0" eaLnBrk="1" latinLnBrk="0" hangingPunct="1">
              <a:lnSpc>
                <a:spcPct val="100000"/>
              </a:lnSpc>
              <a:spcBef>
                <a:spcPts val="0"/>
              </a:spcBef>
              <a:buClr>
                <a:srgbClr val="64BE28"/>
              </a:buClr>
              <a:buFont typeface="Arial" pitchFamily="34" charset="0"/>
              <a:buChar char="–"/>
              <a:defRPr lang="en-US" sz="1200" kern="1200" baseline="0" dirty="0" smtClean="0">
                <a:solidFill>
                  <a:srgbClr val="002042"/>
                </a:solidFill>
                <a:latin typeface="+mn-lt"/>
                <a:ea typeface="+mn-ea"/>
                <a:cs typeface="+mn-cs"/>
              </a:defRPr>
            </a:lvl2pPr>
            <a:lvl3pPr marL="1080000" indent="-360000" algn="l" defTabSz="914400" rtl="0" eaLnBrk="1" latinLnBrk="0" hangingPunct="1">
              <a:lnSpc>
                <a:spcPct val="100000"/>
              </a:lnSpc>
              <a:spcBef>
                <a:spcPts val="0"/>
              </a:spcBef>
              <a:buClr>
                <a:srgbClr val="64BE28"/>
              </a:buClr>
              <a:buFont typeface="Arial" panose="020B0604020202020204" pitchFamily="34" charset="0"/>
              <a:buChar char="•"/>
              <a:defRPr sz="1200" baseline="0">
                <a:solidFill>
                  <a:srgbClr val="002042"/>
                </a:solidFill>
                <a:latin typeface="+mn-lt"/>
              </a:defRPr>
            </a:lvl3pPr>
          </a:lstStyle>
          <a:p>
            <a:pPr lvl="0"/>
            <a:r>
              <a:rPr lang="nl-NL" noProof="0" dirty="0"/>
              <a:t>Click </a:t>
            </a:r>
            <a:r>
              <a:rPr lang="nl-NL" noProof="0" dirty="0" err="1"/>
              <a:t>to</a:t>
            </a:r>
            <a:r>
              <a:rPr lang="nl-NL" noProof="0" dirty="0"/>
              <a:t> </a:t>
            </a:r>
            <a:r>
              <a:rPr lang="nl-NL" noProof="0" dirty="0" err="1"/>
              <a:t>edit</a:t>
            </a:r>
            <a:r>
              <a:rPr lang="nl-NL" noProof="0" dirty="0"/>
              <a:t> Master </a:t>
            </a:r>
            <a:r>
              <a:rPr lang="nl-NL" noProof="0" dirty="0" err="1"/>
              <a:t>text</a:t>
            </a:r>
            <a:r>
              <a:rPr lang="nl-NL" noProof="0" dirty="0"/>
              <a:t> </a:t>
            </a:r>
            <a:r>
              <a:rPr lang="nl-NL" noProof="0" dirty="0" err="1"/>
              <a:t>styles</a:t>
            </a:r>
            <a:endParaRPr lang="nl-NL" noProof="0" dirty="0"/>
          </a:p>
          <a:p>
            <a:pPr lvl="1"/>
            <a:r>
              <a:rPr lang="nl-NL" noProof="0" dirty="0"/>
              <a:t>Second level</a:t>
            </a:r>
          </a:p>
          <a:p>
            <a:pPr lvl="2"/>
            <a:r>
              <a:rPr lang="nl-NL" noProof="0" dirty="0" err="1"/>
              <a:t>Third</a:t>
            </a:r>
            <a:r>
              <a:rPr lang="nl-NL" noProof="0" dirty="0"/>
              <a:t> level</a:t>
            </a:r>
          </a:p>
        </p:txBody>
      </p:sp>
      <p:sp>
        <p:nvSpPr>
          <p:cNvPr id="6" name="Slide Number Placeholder 5"/>
          <p:cNvSpPr>
            <a:spLocks noGrp="1"/>
          </p:cNvSpPr>
          <p:nvPr>
            <p:ph type="sldNum" sz="quarter" idx="12"/>
          </p:nvPr>
        </p:nvSpPr>
        <p:spPr/>
        <p:txBody>
          <a:bodyPr/>
          <a:lstStyle/>
          <a:p>
            <a:fld id="{8FF16F67-7C28-4DD6-8794-743F0F2689FB}" type="slidenum">
              <a:rPr lang="nl-NL" smtClean="0"/>
              <a:t>‹#›</a:t>
            </a:fld>
            <a:endParaRPr lang="nl-NL" dirty="0"/>
          </a:p>
        </p:txBody>
      </p:sp>
      <p:sp>
        <p:nvSpPr>
          <p:cNvPr id="7" name="Titel 1"/>
          <p:cNvSpPr>
            <a:spLocks noGrp="1"/>
          </p:cNvSpPr>
          <p:nvPr>
            <p:ph type="title" hasCustomPrompt="1"/>
          </p:nvPr>
        </p:nvSpPr>
        <p:spPr>
          <a:xfrm>
            <a:off x="609600" y="260648"/>
            <a:ext cx="10972800" cy="436910"/>
          </a:xfrm>
          <a:prstGeom prst="rect">
            <a:avLst/>
          </a:prstGeom>
        </p:spPr>
        <p:txBody>
          <a:bodyPr/>
          <a:lstStyle>
            <a:lvl1pPr algn="l">
              <a:defRPr sz="2400" b="1">
                <a:solidFill>
                  <a:srgbClr val="002042"/>
                </a:solidFill>
                <a:latin typeface="+mn-lt"/>
              </a:defRPr>
            </a:lvl1pPr>
          </a:lstStyle>
          <a:p>
            <a:r>
              <a:rPr lang="nl-NL" dirty="0"/>
              <a:t>Titel slide</a:t>
            </a:r>
          </a:p>
        </p:txBody>
      </p:sp>
      <p:sp>
        <p:nvSpPr>
          <p:cNvPr id="8" name="Text Placeholder 4"/>
          <p:cNvSpPr>
            <a:spLocks noGrp="1"/>
          </p:cNvSpPr>
          <p:nvPr>
            <p:ph type="body" sz="quarter" idx="13" hasCustomPrompt="1"/>
          </p:nvPr>
        </p:nvSpPr>
        <p:spPr>
          <a:xfrm>
            <a:off x="609600" y="5903492"/>
            <a:ext cx="10972800" cy="477837"/>
          </a:xfrm>
          <a:prstGeom prst="rect">
            <a:avLst/>
          </a:prstGeom>
        </p:spPr>
        <p:txBody>
          <a:bodyPr/>
          <a:lstStyle>
            <a:lvl1pPr marL="0" indent="0" algn="l">
              <a:lnSpc>
                <a:spcPct val="100000"/>
              </a:lnSpc>
              <a:buNone/>
              <a:defRPr sz="2200" b="0" baseline="0">
                <a:solidFill>
                  <a:srgbClr val="64BE28"/>
                </a:solidFill>
                <a:latin typeface="+mn-lt"/>
                <a:sym typeface="Wingdings" panose="05000000000000000000" pitchFamily="2" charset="2"/>
              </a:defRPr>
            </a:lvl1pPr>
            <a:lvl2pPr>
              <a:defRPr>
                <a:solidFill>
                  <a:srgbClr val="64BE28"/>
                </a:solidFill>
              </a:defRPr>
            </a:lvl2pPr>
            <a:lvl3pPr>
              <a:defRPr>
                <a:solidFill>
                  <a:srgbClr val="64BE28"/>
                </a:solidFill>
              </a:defRPr>
            </a:lvl3pPr>
            <a:lvl4pPr>
              <a:defRPr>
                <a:solidFill>
                  <a:srgbClr val="64BE28"/>
                </a:solidFill>
              </a:defRPr>
            </a:lvl4pPr>
            <a:lvl5pPr>
              <a:defRPr>
                <a:solidFill>
                  <a:srgbClr val="64BE28"/>
                </a:solidFill>
              </a:defRPr>
            </a:lvl5pPr>
          </a:lstStyle>
          <a:p>
            <a:pPr lvl="0"/>
            <a:r>
              <a:rPr lang="nl-NL" noProof="0" dirty="0"/>
              <a:t>Ondertitel conclusie</a:t>
            </a:r>
          </a:p>
        </p:txBody>
      </p:sp>
      <p:pic>
        <p:nvPicPr>
          <p:cNvPr id="9" name="Picture 8" descr="A close up of a screen&#10;&#10;Description generated with high confidence">
            <a:extLst>
              <a:ext uri="{FF2B5EF4-FFF2-40B4-BE49-F238E27FC236}">
                <a16:creationId xmlns:a16="http://schemas.microsoft.com/office/drawing/2014/main" id="{9D127F56-1D02-4C59-BA3A-4BE93AC3420C}"/>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5419344" y="6550685"/>
            <a:ext cx="1353312" cy="145799"/>
          </a:xfrm>
          <a:prstGeom prst="rect">
            <a:avLst/>
          </a:prstGeom>
        </p:spPr>
      </p:pic>
    </p:spTree>
    <p:extLst>
      <p:ext uri="{BB962C8B-B14F-4D97-AF65-F5344CB8AC3E}">
        <p14:creationId xmlns:p14="http://schemas.microsoft.com/office/powerpoint/2010/main" val="37503119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conclusion, subtitle and object">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609600" y="1626240"/>
            <a:ext cx="10972800" cy="4217557"/>
          </a:xfrm>
          <a:prstGeom prst="rect">
            <a:avLst/>
          </a:prstGeom>
        </p:spPr>
        <p:txBody>
          <a:bodyPr/>
          <a:lstStyle>
            <a:lvl1pPr marL="358775" indent="-358775" algn="l" defTabSz="914400" rtl="0" eaLnBrk="1" latinLnBrk="0" hangingPunct="1">
              <a:lnSpc>
                <a:spcPct val="100000"/>
              </a:lnSpc>
              <a:spcBef>
                <a:spcPts val="1000"/>
              </a:spcBef>
              <a:buClr>
                <a:srgbClr val="64BE28"/>
              </a:buClr>
              <a:buFont typeface="Wingdings" panose="05000000000000000000" pitchFamily="2" charset="2"/>
              <a:buChar char="§"/>
              <a:defRPr sz="1400" baseline="0">
                <a:solidFill>
                  <a:srgbClr val="002042"/>
                </a:solidFill>
                <a:latin typeface="+mn-lt"/>
              </a:defRPr>
            </a:lvl1pPr>
            <a:lvl2pPr marL="720000" indent="-360000" algn="l" defTabSz="914400" rtl="0" eaLnBrk="1" latinLnBrk="0" hangingPunct="1">
              <a:lnSpc>
                <a:spcPct val="100000"/>
              </a:lnSpc>
              <a:spcBef>
                <a:spcPts val="0"/>
              </a:spcBef>
              <a:buClr>
                <a:srgbClr val="64BE28"/>
              </a:buClr>
              <a:buFont typeface="Arial" pitchFamily="34" charset="0"/>
              <a:buChar char="–"/>
              <a:defRPr lang="en-US" sz="1200" kern="1200" baseline="0" dirty="0" smtClean="0">
                <a:solidFill>
                  <a:srgbClr val="002042"/>
                </a:solidFill>
                <a:latin typeface="+mn-lt"/>
                <a:ea typeface="+mn-ea"/>
                <a:cs typeface="+mn-cs"/>
              </a:defRPr>
            </a:lvl2pPr>
            <a:lvl3pPr marL="1080000" indent="-360000" algn="l" defTabSz="914400" rtl="0" eaLnBrk="1" latinLnBrk="0" hangingPunct="1">
              <a:lnSpc>
                <a:spcPct val="100000"/>
              </a:lnSpc>
              <a:spcBef>
                <a:spcPts val="0"/>
              </a:spcBef>
              <a:buClr>
                <a:srgbClr val="64BE28"/>
              </a:buClr>
              <a:buFont typeface="Arial" panose="020B0604020202020204" pitchFamily="34" charset="0"/>
              <a:buChar char="•"/>
              <a:defRPr sz="1200" baseline="0">
                <a:solidFill>
                  <a:srgbClr val="002042"/>
                </a:solidFill>
                <a:latin typeface="+mn-lt"/>
              </a:defRPr>
            </a:lvl3pPr>
          </a:lstStyle>
          <a:p>
            <a:pPr lvl="0"/>
            <a:r>
              <a:rPr lang="nl-NL" noProof="0" dirty="0"/>
              <a:t>Click </a:t>
            </a:r>
            <a:r>
              <a:rPr lang="nl-NL" noProof="0" dirty="0" err="1"/>
              <a:t>to</a:t>
            </a:r>
            <a:r>
              <a:rPr lang="nl-NL" noProof="0" dirty="0"/>
              <a:t> </a:t>
            </a:r>
            <a:r>
              <a:rPr lang="nl-NL" noProof="0" dirty="0" err="1"/>
              <a:t>edit</a:t>
            </a:r>
            <a:r>
              <a:rPr lang="nl-NL" noProof="0" dirty="0"/>
              <a:t> Master </a:t>
            </a:r>
            <a:r>
              <a:rPr lang="nl-NL" noProof="0" dirty="0" err="1"/>
              <a:t>text</a:t>
            </a:r>
            <a:r>
              <a:rPr lang="nl-NL" noProof="0" dirty="0"/>
              <a:t> </a:t>
            </a:r>
            <a:r>
              <a:rPr lang="nl-NL" noProof="0" dirty="0" err="1"/>
              <a:t>styles</a:t>
            </a:r>
            <a:endParaRPr lang="nl-NL" noProof="0" dirty="0"/>
          </a:p>
          <a:p>
            <a:pPr lvl="1"/>
            <a:r>
              <a:rPr lang="nl-NL" noProof="0" dirty="0"/>
              <a:t>Second level</a:t>
            </a:r>
          </a:p>
          <a:p>
            <a:pPr lvl="2"/>
            <a:r>
              <a:rPr lang="nl-NL" noProof="0" dirty="0" err="1"/>
              <a:t>Third</a:t>
            </a:r>
            <a:r>
              <a:rPr lang="nl-NL" noProof="0" dirty="0"/>
              <a:t> level</a:t>
            </a:r>
          </a:p>
        </p:txBody>
      </p:sp>
      <p:sp>
        <p:nvSpPr>
          <p:cNvPr id="6" name="Slide Number Placeholder 5"/>
          <p:cNvSpPr>
            <a:spLocks noGrp="1"/>
          </p:cNvSpPr>
          <p:nvPr>
            <p:ph type="sldNum" sz="quarter" idx="12"/>
          </p:nvPr>
        </p:nvSpPr>
        <p:spPr/>
        <p:txBody>
          <a:bodyPr/>
          <a:lstStyle/>
          <a:p>
            <a:fld id="{8FF16F67-7C28-4DD6-8794-743F0F2689FB}" type="slidenum">
              <a:rPr lang="nl-NL" smtClean="0"/>
              <a:t>‹#›</a:t>
            </a:fld>
            <a:endParaRPr lang="nl-NL" dirty="0"/>
          </a:p>
        </p:txBody>
      </p:sp>
      <p:sp>
        <p:nvSpPr>
          <p:cNvPr id="7" name="Titel 1"/>
          <p:cNvSpPr>
            <a:spLocks noGrp="1"/>
          </p:cNvSpPr>
          <p:nvPr>
            <p:ph type="title" hasCustomPrompt="1"/>
          </p:nvPr>
        </p:nvSpPr>
        <p:spPr>
          <a:xfrm>
            <a:off x="609600" y="260648"/>
            <a:ext cx="10972800" cy="436910"/>
          </a:xfrm>
          <a:prstGeom prst="rect">
            <a:avLst/>
          </a:prstGeom>
        </p:spPr>
        <p:txBody>
          <a:bodyPr/>
          <a:lstStyle>
            <a:lvl1pPr algn="l">
              <a:defRPr sz="2400" b="1">
                <a:solidFill>
                  <a:srgbClr val="002042"/>
                </a:solidFill>
                <a:latin typeface="+mn-lt"/>
              </a:defRPr>
            </a:lvl1pPr>
          </a:lstStyle>
          <a:p>
            <a:r>
              <a:rPr lang="nl-NL" dirty="0"/>
              <a:t>Titel slide</a:t>
            </a:r>
          </a:p>
        </p:txBody>
      </p:sp>
      <p:sp>
        <p:nvSpPr>
          <p:cNvPr id="8" name="Text Placeholder 4"/>
          <p:cNvSpPr>
            <a:spLocks noGrp="1"/>
          </p:cNvSpPr>
          <p:nvPr>
            <p:ph type="body" sz="quarter" idx="13" hasCustomPrompt="1"/>
          </p:nvPr>
        </p:nvSpPr>
        <p:spPr>
          <a:xfrm>
            <a:off x="609600" y="5903492"/>
            <a:ext cx="10972800" cy="477837"/>
          </a:xfrm>
          <a:prstGeom prst="rect">
            <a:avLst/>
          </a:prstGeom>
        </p:spPr>
        <p:txBody>
          <a:bodyPr/>
          <a:lstStyle>
            <a:lvl1pPr marL="0" indent="0" algn="l">
              <a:lnSpc>
                <a:spcPct val="100000"/>
              </a:lnSpc>
              <a:buNone/>
              <a:defRPr sz="2200" b="0" baseline="0">
                <a:solidFill>
                  <a:srgbClr val="64BE28"/>
                </a:solidFill>
                <a:latin typeface="+mn-lt"/>
                <a:sym typeface="Wingdings" panose="05000000000000000000" pitchFamily="2" charset="2"/>
              </a:defRPr>
            </a:lvl1pPr>
            <a:lvl2pPr>
              <a:defRPr>
                <a:solidFill>
                  <a:srgbClr val="64BE28"/>
                </a:solidFill>
              </a:defRPr>
            </a:lvl2pPr>
            <a:lvl3pPr>
              <a:defRPr>
                <a:solidFill>
                  <a:srgbClr val="64BE28"/>
                </a:solidFill>
              </a:defRPr>
            </a:lvl3pPr>
            <a:lvl4pPr>
              <a:defRPr>
                <a:solidFill>
                  <a:srgbClr val="64BE28"/>
                </a:solidFill>
              </a:defRPr>
            </a:lvl4pPr>
            <a:lvl5pPr>
              <a:defRPr>
                <a:solidFill>
                  <a:srgbClr val="64BE28"/>
                </a:solidFill>
              </a:defRPr>
            </a:lvl5pPr>
          </a:lstStyle>
          <a:p>
            <a:pPr lvl="0"/>
            <a:r>
              <a:rPr lang="nl-NL" noProof="0" dirty="0"/>
              <a:t>Ondertitel conclusie</a:t>
            </a:r>
          </a:p>
        </p:txBody>
      </p:sp>
      <p:sp>
        <p:nvSpPr>
          <p:cNvPr id="9" name="Text Placeholder 2"/>
          <p:cNvSpPr>
            <a:spLocks noGrp="1"/>
          </p:cNvSpPr>
          <p:nvPr>
            <p:ph type="body" idx="14" hasCustomPrompt="1"/>
          </p:nvPr>
        </p:nvSpPr>
        <p:spPr>
          <a:xfrm>
            <a:off x="609600" y="1276043"/>
            <a:ext cx="10972800" cy="350196"/>
          </a:xfrm>
          <a:prstGeom prst="rect">
            <a:avLst/>
          </a:prstGeom>
        </p:spPr>
        <p:txBody>
          <a:bodyPr anchor="b"/>
          <a:lstStyle>
            <a:lvl1pPr marL="0" indent="0">
              <a:buNone/>
              <a:defRPr sz="1600" b="1">
                <a:solidFill>
                  <a:srgbClr val="002042"/>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noProof="0" dirty="0"/>
              <a:t>Subtitel</a:t>
            </a:r>
          </a:p>
        </p:txBody>
      </p:sp>
      <p:pic>
        <p:nvPicPr>
          <p:cNvPr id="10" name="Picture 9" descr="A close up of a screen&#10;&#10;Description generated with high confidence">
            <a:extLst>
              <a:ext uri="{FF2B5EF4-FFF2-40B4-BE49-F238E27FC236}">
                <a16:creationId xmlns:a16="http://schemas.microsoft.com/office/drawing/2014/main" id="{BB62DC13-865D-4DFB-80CF-F0F3E97E1542}"/>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5419344" y="6550685"/>
            <a:ext cx="1353312" cy="145799"/>
          </a:xfrm>
          <a:prstGeom prst="rect">
            <a:avLst/>
          </a:prstGeom>
        </p:spPr>
      </p:pic>
    </p:spTree>
    <p:extLst>
      <p:ext uri="{BB962C8B-B14F-4D97-AF65-F5344CB8AC3E}">
        <p14:creationId xmlns:p14="http://schemas.microsoft.com/office/powerpoint/2010/main" val="32285022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 Title, Conclusion, Object left, Right empty">
    <p:spTree>
      <p:nvGrpSpPr>
        <p:cNvPr id="1" name=""/>
        <p:cNvGrpSpPr/>
        <p:nvPr/>
      </p:nvGrpSpPr>
      <p:grpSpPr>
        <a:xfrm>
          <a:off x="0" y="0"/>
          <a:ext cx="0" cy="0"/>
          <a:chOff x="0" y="0"/>
          <a:chExt cx="0" cy="0"/>
        </a:xfrm>
      </p:grpSpPr>
      <p:sp>
        <p:nvSpPr>
          <p:cNvPr id="7" name="Slide Number Placeholder 6"/>
          <p:cNvSpPr>
            <a:spLocks noGrp="1"/>
          </p:cNvSpPr>
          <p:nvPr>
            <p:ph type="sldNum" sz="quarter" idx="12"/>
          </p:nvPr>
        </p:nvSpPr>
        <p:spPr/>
        <p:txBody>
          <a:bodyPr/>
          <a:lstStyle/>
          <a:p>
            <a:fld id="{8FF16F67-7C28-4DD6-8794-743F0F2689FB}" type="slidenum">
              <a:rPr lang="nl-NL" smtClean="0"/>
              <a:t>‹#›</a:t>
            </a:fld>
            <a:endParaRPr lang="nl-NL"/>
          </a:p>
        </p:txBody>
      </p:sp>
      <p:sp>
        <p:nvSpPr>
          <p:cNvPr id="8" name="Titel 1"/>
          <p:cNvSpPr>
            <a:spLocks noGrp="1"/>
          </p:cNvSpPr>
          <p:nvPr>
            <p:ph type="title" hasCustomPrompt="1"/>
          </p:nvPr>
        </p:nvSpPr>
        <p:spPr>
          <a:xfrm>
            <a:off x="609600" y="260648"/>
            <a:ext cx="10972800" cy="436910"/>
          </a:xfrm>
          <a:prstGeom prst="rect">
            <a:avLst/>
          </a:prstGeom>
        </p:spPr>
        <p:txBody>
          <a:bodyPr/>
          <a:lstStyle>
            <a:lvl1pPr algn="l">
              <a:defRPr sz="2400" b="1">
                <a:solidFill>
                  <a:srgbClr val="002042"/>
                </a:solidFill>
                <a:latin typeface="+mn-lt"/>
              </a:defRPr>
            </a:lvl1pPr>
          </a:lstStyle>
          <a:p>
            <a:r>
              <a:rPr lang="nl-NL" dirty="0"/>
              <a:t>Titel slide</a:t>
            </a:r>
          </a:p>
        </p:txBody>
      </p:sp>
      <p:sp>
        <p:nvSpPr>
          <p:cNvPr id="9" name="Text Placeholder 4"/>
          <p:cNvSpPr>
            <a:spLocks noGrp="1"/>
          </p:cNvSpPr>
          <p:nvPr>
            <p:ph type="body" sz="quarter" idx="13" hasCustomPrompt="1"/>
          </p:nvPr>
        </p:nvSpPr>
        <p:spPr>
          <a:xfrm>
            <a:off x="609600" y="5903492"/>
            <a:ext cx="10972800" cy="477837"/>
          </a:xfrm>
          <a:prstGeom prst="rect">
            <a:avLst/>
          </a:prstGeom>
        </p:spPr>
        <p:txBody>
          <a:bodyPr/>
          <a:lstStyle>
            <a:lvl1pPr marL="0" indent="0" algn="l">
              <a:lnSpc>
                <a:spcPct val="100000"/>
              </a:lnSpc>
              <a:buNone/>
              <a:defRPr sz="2200" b="0" baseline="0">
                <a:solidFill>
                  <a:srgbClr val="64BE28"/>
                </a:solidFill>
                <a:latin typeface="+mn-lt"/>
                <a:sym typeface="Wingdings" panose="05000000000000000000" pitchFamily="2" charset="2"/>
              </a:defRPr>
            </a:lvl1pPr>
            <a:lvl2pPr>
              <a:defRPr>
                <a:solidFill>
                  <a:srgbClr val="64BE28"/>
                </a:solidFill>
              </a:defRPr>
            </a:lvl2pPr>
            <a:lvl3pPr>
              <a:defRPr>
                <a:solidFill>
                  <a:srgbClr val="64BE28"/>
                </a:solidFill>
              </a:defRPr>
            </a:lvl3pPr>
            <a:lvl4pPr>
              <a:defRPr>
                <a:solidFill>
                  <a:srgbClr val="64BE28"/>
                </a:solidFill>
              </a:defRPr>
            </a:lvl4pPr>
            <a:lvl5pPr>
              <a:defRPr>
                <a:solidFill>
                  <a:srgbClr val="64BE28"/>
                </a:solidFill>
              </a:defRPr>
            </a:lvl5pPr>
          </a:lstStyle>
          <a:p>
            <a:pPr lvl="0"/>
            <a:r>
              <a:rPr lang="nl-NL" noProof="0" dirty="0"/>
              <a:t>Ondertitel conclusie</a:t>
            </a:r>
          </a:p>
        </p:txBody>
      </p:sp>
      <p:sp>
        <p:nvSpPr>
          <p:cNvPr id="6" name="Content Placeholder 2"/>
          <p:cNvSpPr>
            <a:spLocks noGrp="1"/>
          </p:cNvSpPr>
          <p:nvPr>
            <p:ph idx="14" hasCustomPrompt="1"/>
          </p:nvPr>
        </p:nvSpPr>
        <p:spPr>
          <a:xfrm>
            <a:off x="609600" y="1315916"/>
            <a:ext cx="6400800" cy="4506748"/>
          </a:xfrm>
          <a:prstGeom prst="rect">
            <a:avLst/>
          </a:prstGeom>
        </p:spPr>
        <p:txBody>
          <a:bodyPr/>
          <a:lstStyle>
            <a:lvl1pPr marL="360000" indent="-360000" algn="l" defTabSz="914400" rtl="0" eaLnBrk="1" latinLnBrk="0" hangingPunct="1">
              <a:lnSpc>
                <a:spcPct val="100000"/>
              </a:lnSpc>
              <a:spcBef>
                <a:spcPts val="1000"/>
              </a:spcBef>
              <a:buClr>
                <a:srgbClr val="64BE28"/>
              </a:buClr>
              <a:buFont typeface="Wingdings" panose="05000000000000000000" pitchFamily="2" charset="2"/>
              <a:buChar char="§"/>
              <a:defRPr sz="1400" baseline="0">
                <a:solidFill>
                  <a:srgbClr val="002042"/>
                </a:solidFill>
                <a:latin typeface="+mn-lt"/>
              </a:defRPr>
            </a:lvl1pPr>
            <a:lvl2pPr marL="719138" indent="-360000" algn="l" defTabSz="914400" rtl="0" eaLnBrk="1" latinLnBrk="0" hangingPunct="1">
              <a:lnSpc>
                <a:spcPct val="100000"/>
              </a:lnSpc>
              <a:spcBef>
                <a:spcPts val="0"/>
              </a:spcBef>
              <a:buClr>
                <a:srgbClr val="64BE28"/>
              </a:buClr>
              <a:buFont typeface="Arial" pitchFamily="34" charset="0"/>
              <a:buChar char="–"/>
              <a:defRPr sz="1200" baseline="0">
                <a:solidFill>
                  <a:srgbClr val="002042"/>
                </a:solidFill>
                <a:latin typeface="+mn-lt"/>
              </a:defRPr>
            </a:lvl2pPr>
            <a:lvl3pPr marL="1080000" indent="-360000" algn="l" defTabSz="914400" rtl="0" eaLnBrk="1" latinLnBrk="0" hangingPunct="1">
              <a:lnSpc>
                <a:spcPct val="100000"/>
              </a:lnSpc>
              <a:spcBef>
                <a:spcPts val="0"/>
              </a:spcBef>
              <a:buClr>
                <a:srgbClr val="64BE28"/>
              </a:buClr>
              <a:buFont typeface="Arial" panose="020B0604020202020204" pitchFamily="34" charset="0"/>
              <a:buChar char="•"/>
              <a:defRPr sz="1200" baseline="0">
                <a:solidFill>
                  <a:srgbClr val="002042"/>
                </a:solidFill>
                <a:latin typeface="+mn-lt"/>
              </a:defRPr>
            </a:lvl3pPr>
            <a:lvl4pPr>
              <a:defRPr sz="2000"/>
            </a:lvl4pPr>
            <a:lvl5pPr>
              <a:defRPr sz="2000"/>
            </a:lvl5pPr>
            <a:lvl6pPr>
              <a:defRPr sz="2000"/>
            </a:lvl6pPr>
            <a:lvl7pPr>
              <a:defRPr sz="2000"/>
            </a:lvl7pPr>
            <a:lvl8pPr>
              <a:defRPr sz="2000"/>
            </a:lvl8pPr>
            <a:lvl9pPr>
              <a:defRPr sz="2000"/>
            </a:lvl9pPr>
          </a:lstStyle>
          <a:p>
            <a:pPr lvl="0"/>
            <a:r>
              <a:rPr lang="nl-NL" dirty="0"/>
              <a:t>Click </a:t>
            </a:r>
            <a:r>
              <a:rPr lang="nl-NL" dirty="0" err="1"/>
              <a:t>to</a:t>
            </a:r>
            <a:r>
              <a:rPr lang="nl-NL" dirty="0"/>
              <a:t> </a:t>
            </a:r>
            <a:r>
              <a:rPr lang="nl-NL" dirty="0" err="1"/>
              <a:t>edit</a:t>
            </a:r>
            <a:r>
              <a:rPr lang="nl-NL" dirty="0"/>
              <a:t> Master </a:t>
            </a:r>
            <a:r>
              <a:rPr lang="nl-NL" dirty="0" err="1"/>
              <a:t>text</a:t>
            </a:r>
            <a:r>
              <a:rPr lang="nl-NL" dirty="0"/>
              <a:t> </a:t>
            </a:r>
            <a:r>
              <a:rPr lang="nl-NL" dirty="0" err="1"/>
              <a:t>styles</a:t>
            </a:r>
            <a:endParaRPr lang="nl-NL" dirty="0"/>
          </a:p>
          <a:p>
            <a:pPr lvl="1"/>
            <a:r>
              <a:rPr lang="nl-NL" dirty="0"/>
              <a:t>Second level</a:t>
            </a:r>
          </a:p>
          <a:p>
            <a:pPr lvl="2"/>
            <a:r>
              <a:rPr lang="nl-NL" dirty="0" err="1"/>
              <a:t>Third</a:t>
            </a:r>
            <a:r>
              <a:rPr lang="nl-NL" dirty="0"/>
              <a:t> level</a:t>
            </a:r>
          </a:p>
        </p:txBody>
      </p:sp>
      <p:pic>
        <p:nvPicPr>
          <p:cNvPr id="10" name="Picture 9" descr="A close up of a screen&#10;&#10;Description generated with high confidence">
            <a:extLst>
              <a:ext uri="{FF2B5EF4-FFF2-40B4-BE49-F238E27FC236}">
                <a16:creationId xmlns:a16="http://schemas.microsoft.com/office/drawing/2014/main" id="{335BCC3A-6E7D-4FE9-A66B-2C3824B54748}"/>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5419344" y="6550685"/>
            <a:ext cx="1353312" cy="145799"/>
          </a:xfrm>
          <a:prstGeom prst="rect">
            <a:avLst/>
          </a:prstGeom>
        </p:spPr>
      </p:pic>
    </p:spTree>
    <p:extLst>
      <p:ext uri="{BB962C8B-B14F-4D97-AF65-F5344CB8AC3E}">
        <p14:creationId xmlns:p14="http://schemas.microsoft.com/office/powerpoint/2010/main" val="2802971891"/>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mparison - Title, Conclusion, Subtitle, Object left, Right empty">
    <p:spTree>
      <p:nvGrpSpPr>
        <p:cNvPr id="1" name=""/>
        <p:cNvGrpSpPr/>
        <p:nvPr/>
      </p:nvGrpSpPr>
      <p:grpSpPr>
        <a:xfrm>
          <a:off x="0" y="0"/>
          <a:ext cx="0" cy="0"/>
          <a:chOff x="0" y="0"/>
          <a:chExt cx="0" cy="0"/>
        </a:xfrm>
      </p:grpSpPr>
      <p:sp>
        <p:nvSpPr>
          <p:cNvPr id="7" name="Slide Number Placeholder 6"/>
          <p:cNvSpPr>
            <a:spLocks noGrp="1"/>
          </p:cNvSpPr>
          <p:nvPr>
            <p:ph type="sldNum" sz="quarter" idx="12"/>
          </p:nvPr>
        </p:nvSpPr>
        <p:spPr/>
        <p:txBody>
          <a:bodyPr/>
          <a:lstStyle/>
          <a:p>
            <a:fld id="{8FF16F67-7C28-4DD6-8794-743F0F2689FB}" type="slidenum">
              <a:rPr lang="nl-NL" smtClean="0"/>
              <a:t>‹#›</a:t>
            </a:fld>
            <a:endParaRPr lang="nl-NL"/>
          </a:p>
        </p:txBody>
      </p:sp>
      <p:sp>
        <p:nvSpPr>
          <p:cNvPr id="8" name="Titel 1"/>
          <p:cNvSpPr>
            <a:spLocks noGrp="1"/>
          </p:cNvSpPr>
          <p:nvPr>
            <p:ph type="title" hasCustomPrompt="1"/>
          </p:nvPr>
        </p:nvSpPr>
        <p:spPr>
          <a:xfrm>
            <a:off x="609600" y="260648"/>
            <a:ext cx="10972800" cy="436910"/>
          </a:xfrm>
          <a:prstGeom prst="rect">
            <a:avLst/>
          </a:prstGeom>
        </p:spPr>
        <p:txBody>
          <a:bodyPr/>
          <a:lstStyle>
            <a:lvl1pPr algn="l">
              <a:defRPr sz="2400" b="1">
                <a:solidFill>
                  <a:srgbClr val="002042"/>
                </a:solidFill>
                <a:latin typeface="+mn-lt"/>
              </a:defRPr>
            </a:lvl1pPr>
          </a:lstStyle>
          <a:p>
            <a:r>
              <a:rPr lang="nl-NL" dirty="0"/>
              <a:t>Titel slide</a:t>
            </a:r>
          </a:p>
        </p:txBody>
      </p:sp>
      <p:sp>
        <p:nvSpPr>
          <p:cNvPr id="9" name="Text Placeholder 4"/>
          <p:cNvSpPr>
            <a:spLocks noGrp="1"/>
          </p:cNvSpPr>
          <p:nvPr>
            <p:ph type="body" sz="quarter" idx="13" hasCustomPrompt="1"/>
          </p:nvPr>
        </p:nvSpPr>
        <p:spPr>
          <a:xfrm>
            <a:off x="609600" y="5903492"/>
            <a:ext cx="10972800" cy="477837"/>
          </a:xfrm>
          <a:prstGeom prst="rect">
            <a:avLst/>
          </a:prstGeom>
        </p:spPr>
        <p:txBody>
          <a:bodyPr/>
          <a:lstStyle>
            <a:lvl1pPr marL="0" indent="0" algn="l">
              <a:lnSpc>
                <a:spcPct val="100000"/>
              </a:lnSpc>
              <a:buNone/>
              <a:defRPr sz="2200" b="0" baseline="0">
                <a:solidFill>
                  <a:srgbClr val="64BE28"/>
                </a:solidFill>
                <a:latin typeface="+mn-lt"/>
                <a:sym typeface="Wingdings" panose="05000000000000000000" pitchFamily="2" charset="2"/>
              </a:defRPr>
            </a:lvl1pPr>
            <a:lvl2pPr>
              <a:defRPr>
                <a:solidFill>
                  <a:srgbClr val="64BE28"/>
                </a:solidFill>
              </a:defRPr>
            </a:lvl2pPr>
            <a:lvl3pPr>
              <a:defRPr>
                <a:solidFill>
                  <a:srgbClr val="64BE28"/>
                </a:solidFill>
              </a:defRPr>
            </a:lvl3pPr>
            <a:lvl4pPr>
              <a:defRPr>
                <a:solidFill>
                  <a:srgbClr val="64BE28"/>
                </a:solidFill>
              </a:defRPr>
            </a:lvl4pPr>
            <a:lvl5pPr>
              <a:defRPr>
                <a:solidFill>
                  <a:srgbClr val="64BE28"/>
                </a:solidFill>
              </a:defRPr>
            </a:lvl5pPr>
          </a:lstStyle>
          <a:p>
            <a:pPr lvl="0"/>
            <a:r>
              <a:rPr lang="nl-NL" noProof="0" dirty="0"/>
              <a:t>Ondertitel conclusie</a:t>
            </a:r>
          </a:p>
        </p:txBody>
      </p:sp>
      <p:sp>
        <p:nvSpPr>
          <p:cNvPr id="10" name="Content Placeholder 2"/>
          <p:cNvSpPr>
            <a:spLocks noGrp="1"/>
          </p:cNvSpPr>
          <p:nvPr>
            <p:ph idx="14" hasCustomPrompt="1"/>
          </p:nvPr>
        </p:nvSpPr>
        <p:spPr>
          <a:xfrm>
            <a:off x="609600" y="1626239"/>
            <a:ext cx="6400800" cy="4196425"/>
          </a:xfrm>
          <a:prstGeom prst="rect">
            <a:avLst/>
          </a:prstGeom>
        </p:spPr>
        <p:txBody>
          <a:bodyPr/>
          <a:lstStyle>
            <a:lvl1pPr marL="360000" indent="-360000" algn="l" defTabSz="914400" rtl="0" eaLnBrk="1" latinLnBrk="0" hangingPunct="1">
              <a:lnSpc>
                <a:spcPct val="100000"/>
              </a:lnSpc>
              <a:spcBef>
                <a:spcPts val="1000"/>
              </a:spcBef>
              <a:buClr>
                <a:srgbClr val="64BE28"/>
              </a:buClr>
              <a:buFont typeface="Wingdings" panose="05000000000000000000" pitchFamily="2" charset="2"/>
              <a:buChar char="§"/>
              <a:defRPr sz="1400" baseline="0">
                <a:solidFill>
                  <a:srgbClr val="002042"/>
                </a:solidFill>
                <a:latin typeface="+mn-lt"/>
              </a:defRPr>
            </a:lvl1pPr>
            <a:lvl2pPr marL="719138" indent="-360000" algn="l" defTabSz="914400" rtl="0" eaLnBrk="1" latinLnBrk="0" hangingPunct="1">
              <a:lnSpc>
                <a:spcPct val="100000"/>
              </a:lnSpc>
              <a:spcBef>
                <a:spcPts val="0"/>
              </a:spcBef>
              <a:buClr>
                <a:srgbClr val="64BE28"/>
              </a:buClr>
              <a:buFont typeface="Arial" pitchFamily="34" charset="0"/>
              <a:buChar char="–"/>
              <a:defRPr sz="1200" baseline="0">
                <a:solidFill>
                  <a:srgbClr val="002042"/>
                </a:solidFill>
                <a:latin typeface="+mn-lt"/>
              </a:defRPr>
            </a:lvl2pPr>
            <a:lvl3pPr marL="1080000" indent="-360000" algn="l" defTabSz="914400" rtl="0" eaLnBrk="1" latinLnBrk="0" hangingPunct="1">
              <a:lnSpc>
                <a:spcPct val="100000"/>
              </a:lnSpc>
              <a:spcBef>
                <a:spcPts val="0"/>
              </a:spcBef>
              <a:buClr>
                <a:srgbClr val="64BE28"/>
              </a:buClr>
              <a:buFont typeface="Arial" panose="020B0604020202020204" pitchFamily="34" charset="0"/>
              <a:buChar char="•"/>
              <a:defRPr sz="1200" baseline="0">
                <a:solidFill>
                  <a:srgbClr val="002042"/>
                </a:solidFill>
                <a:latin typeface="+mn-lt"/>
              </a:defRPr>
            </a:lvl3pPr>
            <a:lvl4pPr>
              <a:defRPr sz="2000"/>
            </a:lvl4pPr>
            <a:lvl5pPr>
              <a:defRPr sz="2000"/>
            </a:lvl5pPr>
            <a:lvl6pPr>
              <a:defRPr sz="2000"/>
            </a:lvl6pPr>
            <a:lvl7pPr>
              <a:defRPr sz="2000"/>
            </a:lvl7pPr>
            <a:lvl8pPr>
              <a:defRPr sz="2000"/>
            </a:lvl8pPr>
            <a:lvl9pPr>
              <a:defRPr sz="2000"/>
            </a:lvl9pPr>
          </a:lstStyle>
          <a:p>
            <a:pPr lvl="0"/>
            <a:r>
              <a:rPr lang="nl-NL" dirty="0"/>
              <a:t>Click </a:t>
            </a:r>
            <a:r>
              <a:rPr lang="nl-NL" dirty="0" err="1"/>
              <a:t>to</a:t>
            </a:r>
            <a:r>
              <a:rPr lang="nl-NL" dirty="0"/>
              <a:t> </a:t>
            </a:r>
            <a:r>
              <a:rPr lang="nl-NL" dirty="0" err="1"/>
              <a:t>edit</a:t>
            </a:r>
            <a:r>
              <a:rPr lang="nl-NL" dirty="0"/>
              <a:t> Master </a:t>
            </a:r>
            <a:r>
              <a:rPr lang="nl-NL" dirty="0" err="1"/>
              <a:t>text</a:t>
            </a:r>
            <a:r>
              <a:rPr lang="nl-NL" dirty="0"/>
              <a:t> </a:t>
            </a:r>
            <a:r>
              <a:rPr lang="nl-NL" dirty="0" err="1"/>
              <a:t>styles</a:t>
            </a:r>
            <a:endParaRPr lang="nl-NL" dirty="0"/>
          </a:p>
          <a:p>
            <a:pPr lvl="1"/>
            <a:r>
              <a:rPr lang="nl-NL" dirty="0"/>
              <a:t>Second level</a:t>
            </a:r>
          </a:p>
          <a:p>
            <a:pPr lvl="2"/>
            <a:r>
              <a:rPr lang="nl-NL" dirty="0" err="1"/>
              <a:t>Third</a:t>
            </a:r>
            <a:r>
              <a:rPr lang="nl-NL" dirty="0"/>
              <a:t> level</a:t>
            </a:r>
          </a:p>
        </p:txBody>
      </p:sp>
      <p:sp>
        <p:nvSpPr>
          <p:cNvPr id="11" name="Text Placeholder 4"/>
          <p:cNvSpPr>
            <a:spLocks noGrp="1"/>
          </p:cNvSpPr>
          <p:nvPr>
            <p:ph type="body" sz="quarter" idx="15" hasCustomPrompt="1"/>
          </p:nvPr>
        </p:nvSpPr>
        <p:spPr>
          <a:xfrm>
            <a:off x="609600" y="1276043"/>
            <a:ext cx="6400800" cy="350196"/>
          </a:xfrm>
          <a:prstGeom prst="rect">
            <a:avLst/>
          </a:prstGeom>
        </p:spPr>
        <p:txBody>
          <a:bodyPr anchor="b"/>
          <a:lstStyle>
            <a:lvl1pPr marL="0" indent="0">
              <a:buNone/>
              <a:defRPr sz="1600" b="1">
                <a:solidFill>
                  <a:srgbClr val="002042"/>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noProof="0" dirty="0"/>
              <a:t>Subtitel</a:t>
            </a:r>
          </a:p>
        </p:txBody>
      </p:sp>
      <p:pic>
        <p:nvPicPr>
          <p:cNvPr id="12" name="Picture 11" descr="A close up of a screen&#10;&#10;Description generated with high confidence">
            <a:extLst>
              <a:ext uri="{FF2B5EF4-FFF2-40B4-BE49-F238E27FC236}">
                <a16:creationId xmlns:a16="http://schemas.microsoft.com/office/drawing/2014/main" id="{3027346F-6B31-4938-8D55-FE848A121189}"/>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5419344" y="6550685"/>
            <a:ext cx="1353312" cy="145799"/>
          </a:xfrm>
          <a:prstGeom prst="rect">
            <a:avLst/>
          </a:prstGeom>
        </p:spPr>
      </p:pic>
    </p:spTree>
    <p:extLst>
      <p:ext uri="{BB962C8B-B14F-4D97-AF65-F5344CB8AC3E}">
        <p14:creationId xmlns:p14="http://schemas.microsoft.com/office/powerpoint/2010/main" val="2708921609"/>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mparison - Title, Conclusion, Object left, Object right">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6096000" y="1315916"/>
            <a:ext cx="5486400" cy="4506748"/>
          </a:xfrm>
          <a:prstGeom prst="rect">
            <a:avLst/>
          </a:prstGeom>
        </p:spPr>
        <p:txBody>
          <a:bodyPr/>
          <a:lstStyle>
            <a:lvl1pPr marL="360000" indent="-360000" algn="l" defTabSz="914400" rtl="0" eaLnBrk="1" latinLnBrk="0" hangingPunct="1">
              <a:lnSpc>
                <a:spcPct val="100000"/>
              </a:lnSpc>
              <a:spcBef>
                <a:spcPts val="1000"/>
              </a:spcBef>
              <a:buClr>
                <a:srgbClr val="64BE28"/>
              </a:buClr>
              <a:buFont typeface="Wingdings" panose="05000000000000000000" pitchFamily="2" charset="2"/>
              <a:buChar char="§"/>
              <a:defRPr sz="1400" baseline="0">
                <a:solidFill>
                  <a:srgbClr val="002042"/>
                </a:solidFill>
                <a:latin typeface="+mn-lt"/>
              </a:defRPr>
            </a:lvl1pPr>
            <a:lvl2pPr marL="719138" indent="-360000" algn="l" defTabSz="914400" rtl="0" eaLnBrk="1" latinLnBrk="0" hangingPunct="1">
              <a:lnSpc>
                <a:spcPct val="100000"/>
              </a:lnSpc>
              <a:spcBef>
                <a:spcPts val="0"/>
              </a:spcBef>
              <a:buClr>
                <a:srgbClr val="64BE28"/>
              </a:buClr>
              <a:buFont typeface="Arial" pitchFamily="34" charset="0"/>
              <a:buChar char="–"/>
              <a:defRPr sz="1200" baseline="0">
                <a:solidFill>
                  <a:srgbClr val="002042"/>
                </a:solidFill>
                <a:latin typeface="+mn-lt"/>
              </a:defRPr>
            </a:lvl2pPr>
            <a:lvl3pPr marL="1080000" indent="-360000" algn="l" defTabSz="914400" rtl="0" eaLnBrk="1" latinLnBrk="0" hangingPunct="1">
              <a:lnSpc>
                <a:spcPct val="100000"/>
              </a:lnSpc>
              <a:spcBef>
                <a:spcPts val="0"/>
              </a:spcBef>
              <a:buClr>
                <a:srgbClr val="64BE28"/>
              </a:buClr>
              <a:buFont typeface="Arial" panose="020B0604020202020204" pitchFamily="34" charset="0"/>
              <a:buChar char="•"/>
              <a:defRPr sz="1200" baseline="0">
                <a:solidFill>
                  <a:srgbClr val="002042"/>
                </a:solidFill>
                <a:latin typeface="+mn-lt"/>
              </a:defRPr>
            </a:lvl3pPr>
            <a:lvl4pPr>
              <a:defRPr sz="2000"/>
            </a:lvl4pPr>
            <a:lvl5pPr>
              <a:defRPr sz="2000"/>
            </a:lvl5pPr>
            <a:lvl6pPr>
              <a:defRPr sz="2000"/>
            </a:lvl6pPr>
            <a:lvl7pPr>
              <a:defRPr sz="2000"/>
            </a:lvl7pPr>
            <a:lvl8pPr>
              <a:defRPr sz="2000"/>
            </a:lvl8pPr>
            <a:lvl9pPr>
              <a:defRPr sz="2000"/>
            </a:lvl9pPr>
          </a:lstStyle>
          <a:p>
            <a:pPr lvl="0"/>
            <a:r>
              <a:rPr lang="nl-NL" dirty="0"/>
              <a:t>Click </a:t>
            </a:r>
            <a:r>
              <a:rPr lang="nl-NL" dirty="0" err="1"/>
              <a:t>to</a:t>
            </a:r>
            <a:r>
              <a:rPr lang="nl-NL" dirty="0"/>
              <a:t> </a:t>
            </a:r>
            <a:r>
              <a:rPr lang="nl-NL" dirty="0" err="1"/>
              <a:t>edit</a:t>
            </a:r>
            <a:r>
              <a:rPr lang="nl-NL" dirty="0"/>
              <a:t> Master </a:t>
            </a:r>
            <a:r>
              <a:rPr lang="nl-NL" dirty="0" err="1"/>
              <a:t>text</a:t>
            </a:r>
            <a:r>
              <a:rPr lang="nl-NL" dirty="0"/>
              <a:t> </a:t>
            </a:r>
            <a:r>
              <a:rPr lang="nl-NL" dirty="0" err="1"/>
              <a:t>styles</a:t>
            </a:r>
            <a:endParaRPr lang="nl-NL" dirty="0"/>
          </a:p>
          <a:p>
            <a:pPr lvl="1"/>
            <a:r>
              <a:rPr lang="nl-NL" dirty="0"/>
              <a:t>Second level</a:t>
            </a:r>
          </a:p>
          <a:p>
            <a:pPr lvl="2"/>
            <a:r>
              <a:rPr lang="nl-NL" dirty="0" err="1"/>
              <a:t>Third</a:t>
            </a:r>
            <a:r>
              <a:rPr lang="nl-NL" dirty="0"/>
              <a:t> level</a:t>
            </a:r>
          </a:p>
        </p:txBody>
      </p:sp>
      <p:sp>
        <p:nvSpPr>
          <p:cNvPr id="7" name="Slide Number Placeholder 6"/>
          <p:cNvSpPr>
            <a:spLocks noGrp="1"/>
          </p:cNvSpPr>
          <p:nvPr>
            <p:ph type="sldNum" sz="quarter" idx="12"/>
          </p:nvPr>
        </p:nvSpPr>
        <p:spPr/>
        <p:txBody>
          <a:bodyPr/>
          <a:lstStyle/>
          <a:p>
            <a:fld id="{8FF16F67-7C28-4DD6-8794-743F0F2689FB}" type="slidenum">
              <a:rPr lang="nl-NL" smtClean="0"/>
              <a:t>‹#›</a:t>
            </a:fld>
            <a:endParaRPr lang="nl-NL"/>
          </a:p>
        </p:txBody>
      </p:sp>
      <p:sp>
        <p:nvSpPr>
          <p:cNvPr id="8" name="Titel 1"/>
          <p:cNvSpPr>
            <a:spLocks noGrp="1"/>
          </p:cNvSpPr>
          <p:nvPr>
            <p:ph type="title" hasCustomPrompt="1"/>
          </p:nvPr>
        </p:nvSpPr>
        <p:spPr>
          <a:xfrm>
            <a:off x="609600" y="260648"/>
            <a:ext cx="10972800" cy="436910"/>
          </a:xfrm>
          <a:prstGeom prst="rect">
            <a:avLst/>
          </a:prstGeom>
        </p:spPr>
        <p:txBody>
          <a:bodyPr/>
          <a:lstStyle>
            <a:lvl1pPr algn="l">
              <a:defRPr sz="2400" b="1">
                <a:solidFill>
                  <a:srgbClr val="002042"/>
                </a:solidFill>
                <a:latin typeface="+mn-lt"/>
              </a:defRPr>
            </a:lvl1pPr>
          </a:lstStyle>
          <a:p>
            <a:r>
              <a:rPr lang="nl-NL" dirty="0"/>
              <a:t>Titel slide</a:t>
            </a:r>
          </a:p>
        </p:txBody>
      </p:sp>
      <p:sp>
        <p:nvSpPr>
          <p:cNvPr id="9" name="Text Placeholder 4"/>
          <p:cNvSpPr>
            <a:spLocks noGrp="1"/>
          </p:cNvSpPr>
          <p:nvPr>
            <p:ph type="body" sz="quarter" idx="13" hasCustomPrompt="1"/>
          </p:nvPr>
        </p:nvSpPr>
        <p:spPr>
          <a:xfrm>
            <a:off x="609600" y="5903492"/>
            <a:ext cx="10972800" cy="477837"/>
          </a:xfrm>
          <a:prstGeom prst="rect">
            <a:avLst/>
          </a:prstGeom>
        </p:spPr>
        <p:txBody>
          <a:bodyPr/>
          <a:lstStyle>
            <a:lvl1pPr marL="0" indent="0" algn="l">
              <a:lnSpc>
                <a:spcPct val="100000"/>
              </a:lnSpc>
              <a:buNone/>
              <a:defRPr sz="2200" b="0" baseline="0">
                <a:solidFill>
                  <a:srgbClr val="64BE28"/>
                </a:solidFill>
                <a:latin typeface="+mn-lt"/>
                <a:sym typeface="Wingdings" panose="05000000000000000000" pitchFamily="2" charset="2"/>
              </a:defRPr>
            </a:lvl1pPr>
            <a:lvl2pPr>
              <a:defRPr>
                <a:solidFill>
                  <a:srgbClr val="64BE28"/>
                </a:solidFill>
              </a:defRPr>
            </a:lvl2pPr>
            <a:lvl3pPr>
              <a:defRPr>
                <a:solidFill>
                  <a:srgbClr val="64BE28"/>
                </a:solidFill>
              </a:defRPr>
            </a:lvl3pPr>
            <a:lvl4pPr>
              <a:defRPr>
                <a:solidFill>
                  <a:srgbClr val="64BE28"/>
                </a:solidFill>
              </a:defRPr>
            </a:lvl4pPr>
            <a:lvl5pPr>
              <a:defRPr>
                <a:solidFill>
                  <a:srgbClr val="64BE28"/>
                </a:solidFill>
              </a:defRPr>
            </a:lvl5pPr>
          </a:lstStyle>
          <a:p>
            <a:pPr lvl="0"/>
            <a:r>
              <a:rPr lang="nl-NL" noProof="0" dirty="0"/>
              <a:t>Ondertitel conclusie</a:t>
            </a:r>
          </a:p>
        </p:txBody>
      </p:sp>
      <p:sp>
        <p:nvSpPr>
          <p:cNvPr id="6" name="Content Placeholder 2"/>
          <p:cNvSpPr>
            <a:spLocks noGrp="1"/>
          </p:cNvSpPr>
          <p:nvPr>
            <p:ph idx="14" hasCustomPrompt="1"/>
          </p:nvPr>
        </p:nvSpPr>
        <p:spPr>
          <a:xfrm>
            <a:off x="609600" y="1315916"/>
            <a:ext cx="5486400" cy="4506748"/>
          </a:xfrm>
          <a:prstGeom prst="rect">
            <a:avLst/>
          </a:prstGeom>
        </p:spPr>
        <p:txBody>
          <a:bodyPr/>
          <a:lstStyle>
            <a:lvl1pPr marL="360000" indent="-360000" algn="l" defTabSz="914400" rtl="0" eaLnBrk="1" latinLnBrk="0" hangingPunct="1">
              <a:lnSpc>
                <a:spcPct val="100000"/>
              </a:lnSpc>
              <a:spcBef>
                <a:spcPts val="1000"/>
              </a:spcBef>
              <a:buClr>
                <a:srgbClr val="64BE28"/>
              </a:buClr>
              <a:buFont typeface="Wingdings" panose="05000000000000000000" pitchFamily="2" charset="2"/>
              <a:buChar char="§"/>
              <a:defRPr sz="1400" baseline="0">
                <a:solidFill>
                  <a:srgbClr val="002042"/>
                </a:solidFill>
                <a:latin typeface="+mn-lt"/>
              </a:defRPr>
            </a:lvl1pPr>
            <a:lvl2pPr marL="719138" indent="-360000" algn="l" defTabSz="914400" rtl="0" eaLnBrk="1" latinLnBrk="0" hangingPunct="1">
              <a:lnSpc>
                <a:spcPct val="100000"/>
              </a:lnSpc>
              <a:spcBef>
                <a:spcPts val="0"/>
              </a:spcBef>
              <a:buClr>
                <a:srgbClr val="64BE28"/>
              </a:buClr>
              <a:buFont typeface="Arial" pitchFamily="34" charset="0"/>
              <a:buChar char="–"/>
              <a:defRPr sz="1200" baseline="0">
                <a:solidFill>
                  <a:srgbClr val="002042"/>
                </a:solidFill>
                <a:latin typeface="+mn-lt"/>
              </a:defRPr>
            </a:lvl2pPr>
            <a:lvl3pPr marL="1080000" indent="-360000" algn="l" defTabSz="914400" rtl="0" eaLnBrk="1" latinLnBrk="0" hangingPunct="1">
              <a:lnSpc>
                <a:spcPct val="100000"/>
              </a:lnSpc>
              <a:spcBef>
                <a:spcPts val="0"/>
              </a:spcBef>
              <a:buClr>
                <a:srgbClr val="64BE28"/>
              </a:buClr>
              <a:buFont typeface="Arial" panose="020B0604020202020204" pitchFamily="34" charset="0"/>
              <a:buChar char="•"/>
              <a:defRPr sz="1200" baseline="0">
                <a:solidFill>
                  <a:srgbClr val="002042"/>
                </a:solidFill>
                <a:latin typeface="+mn-lt"/>
              </a:defRPr>
            </a:lvl3pPr>
            <a:lvl4pPr>
              <a:defRPr sz="2000"/>
            </a:lvl4pPr>
            <a:lvl5pPr>
              <a:defRPr sz="2000"/>
            </a:lvl5pPr>
            <a:lvl6pPr>
              <a:defRPr sz="2000"/>
            </a:lvl6pPr>
            <a:lvl7pPr>
              <a:defRPr sz="2000"/>
            </a:lvl7pPr>
            <a:lvl8pPr>
              <a:defRPr sz="2000"/>
            </a:lvl8pPr>
            <a:lvl9pPr>
              <a:defRPr sz="2000"/>
            </a:lvl9pPr>
          </a:lstStyle>
          <a:p>
            <a:pPr lvl="0"/>
            <a:r>
              <a:rPr lang="nl-NL" dirty="0"/>
              <a:t>Click </a:t>
            </a:r>
            <a:r>
              <a:rPr lang="nl-NL" dirty="0" err="1"/>
              <a:t>to</a:t>
            </a:r>
            <a:r>
              <a:rPr lang="nl-NL" dirty="0"/>
              <a:t> </a:t>
            </a:r>
            <a:r>
              <a:rPr lang="nl-NL" dirty="0" err="1"/>
              <a:t>edit</a:t>
            </a:r>
            <a:r>
              <a:rPr lang="nl-NL" dirty="0"/>
              <a:t> Master </a:t>
            </a:r>
            <a:r>
              <a:rPr lang="nl-NL" dirty="0" err="1"/>
              <a:t>text</a:t>
            </a:r>
            <a:r>
              <a:rPr lang="nl-NL" dirty="0"/>
              <a:t> </a:t>
            </a:r>
            <a:r>
              <a:rPr lang="nl-NL" dirty="0" err="1"/>
              <a:t>styles</a:t>
            </a:r>
            <a:endParaRPr lang="nl-NL" dirty="0"/>
          </a:p>
          <a:p>
            <a:pPr lvl="1"/>
            <a:r>
              <a:rPr lang="nl-NL" dirty="0"/>
              <a:t>Second level</a:t>
            </a:r>
          </a:p>
          <a:p>
            <a:pPr lvl="2"/>
            <a:r>
              <a:rPr lang="nl-NL" dirty="0" err="1"/>
              <a:t>Third</a:t>
            </a:r>
            <a:r>
              <a:rPr lang="nl-NL" dirty="0"/>
              <a:t> level</a:t>
            </a:r>
          </a:p>
        </p:txBody>
      </p:sp>
      <p:pic>
        <p:nvPicPr>
          <p:cNvPr id="10" name="Picture 9" descr="A close up of a screen&#10;&#10;Description generated with high confidence">
            <a:extLst>
              <a:ext uri="{FF2B5EF4-FFF2-40B4-BE49-F238E27FC236}">
                <a16:creationId xmlns:a16="http://schemas.microsoft.com/office/drawing/2014/main" id="{0F8621D3-83A1-444D-8655-061EE12DE290}"/>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5419344" y="6550685"/>
            <a:ext cx="1353312" cy="145799"/>
          </a:xfrm>
          <a:prstGeom prst="rect">
            <a:avLst/>
          </a:prstGeom>
        </p:spPr>
      </p:pic>
    </p:spTree>
    <p:extLst>
      <p:ext uri="{BB962C8B-B14F-4D97-AF65-F5344CB8AC3E}">
        <p14:creationId xmlns:p14="http://schemas.microsoft.com/office/powerpoint/2010/main" val="774866949"/>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mparison - Title, Conclusion, Subtitles, Object left, Object right">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6096000" y="1626239"/>
            <a:ext cx="5486400" cy="4196425"/>
          </a:xfrm>
          <a:prstGeom prst="rect">
            <a:avLst/>
          </a:prstGeom>
        </p:spPr>
        <p:txBody>
          <a:bodyPr/>
          <a:lstStyle>
            <a:lvl1pPr marL="360000" indent="-360000" algn="l" defTabSz="914400" rtl="0" eaLnBrk="1" latinLnBrk="0" hangingPunct="1">
              <a:lnSpc>
                <a:spcPct val="100000"/>
              </a:lnSpc>
              <a:spcBef>
                <a:spcPts val="1000"/>
              </a:spcBef>
              <a:buClr>
                <a:srgbClr val="64BE28"/>
              </a:buClr>
              <a:buFont typeface="Wingdings" panose="05000000000000000000" pitchFamily="2" charset="2"/>
              <a:buChar char="§"/>
              <a:defRPr sz="1400" baseline="0">
                <a:solidFill>
                  <a:srgbClr val="002042"/>
                </a:solidFill>
                <a:latin typeface="+mn-lt"/>
              </a:defRPr>
            </a:lvl1pPr>
            <a:lvl2pPr marL="719138" indent="-360000" algn="l" defTabSz="914400" rtl="0" eaLnBrk="1" latinLnBrk="0" hangingPunct="1">
              <a:lnSpc>
                <a:spcPct val="100000"/>
              </a:lnSpc>
              <a:spcBef>
                <a:spcPts val="0"/>
              </a:spcBef>
              <a:buClr>
                <a:srgbClr val="64BE28"/>
              </a:buClr>
              <a:buFont typeface="Arial" pitchFamily="34" charset="0"/>
              <a:buChar char="–"/>
              <a:defRPr sz="1200" baseline="0">
                <a:solidFill>
                  <a:srgbClr val="002042"/>
                </a:solidFill>
                <a:latin typeface="+mn-lt"/>
              </a:defRPr>
            </a:lvl2pPr>
            <a:lvl3pPr marL="1080000" indent="-360000" algn="l" defTabSz="914400" rtl="0" eaLnBrk="1" latinLnBrk="0" hangingPunct="1">
              <a:lnSpc>
                <a:spcPct val="100000"/>
              </a:lnSpc>
              <a:spcBef>
                <a:spcPts val="0"/>
              </a:spcBef>
              <a:buClr>
                <a:srgbClr val="64BE28"/>
              </a:buClr>
              <a:buFont typeface="Arial" panose="020B0604020202020204" pitchFamily="34" charset="0"/>
              <a:buChar char="•"/>
              <a:defRPr sz="1200" baseline="0">
                <a:solidFill>
                  <a:srgbClr val="002042"/>
                </a:solidFill>
                <a:latin typeface="+mn-lt"/>
              </a:defRPr>
            </a:lvl3pPr>
            <a:lvl4pPr>
              <a:defRPr sz="2000"/>
            </a:lvl4pPr>
            <a:lvl5pPr>
              <a:defRPr sz="2000"/>
            </a:lvl5pPr>
            <a:lvl6pPr>
              <a:defRPr sz="2000"/>
            </a:lvl6pPr>
            <a:lvl7pPr>
              <a:defRPr sz="2000"/>
            </a:lvl7pPr>
            <a:lvl8pPr>
              <a:defRPr sz="2000"/>
            </a:lvl8pPr>
            <a:lvl9pPr>
              <a:defRPr sz="2000"/>
            </a:lvl9pPr>
          </a:lstStyle>
          <a:p>
            <a:pPr lvl="0"/>
            <a:r>
              <a:rPr lang="nl-NL" dirty="0"/>
              <a:t>Click </a:t>
            </a:r>
            <a:r>
              <a:rPr lang="nl-NL" dirty="0" err="1"/>
              <a:t>to</a:t>
            </a:r>
            <a:r>
              <a:rPr lang="nl-NL" dirty="0"/>
              <a:t> </a:t>
            </a:r>
            <a:r>
              <a:rPr lang="nl-NL" dirty="0" err="1"/>
              <a:t>edit</a:t>
            </a:r>
            <a:r>
              <a:rPr lang="nl-NL" dirty="0"/>
              <a:t> Master </a:t>
            </a:r>
            <a:r>
              <a:rPr lang="nl-NL" dirty="0" err="1"/>
              <a:t>text</a:t>
            </a:r>
            <a:r>
              <a:rPr lang="nl-NL" dirty="0"/>
              <a:t> </a:t>
            </a:r>
            <a:r>
              <a:rPr lang="nl-NL" dirty="0" err="1"/>
              <a:t>styles</a:t>
            </a:r>
            <a:endParaRPr lang="nl-NL" dirty="0"/>
          </a:p>
          <a:p>
            <a:pPr lvl="1"/>
            <a:r>
              <a:rPr lang="nl-NL" dirty="0"/>
              <a:t>Second level</a:t>
            </a:r>
          </a:p>
          <a:p>
            <a:pPr lvl="2"/>
            <a:r>
              <a:rPr lang="nl-NL" dirty="0" err="1"/>
              <a:t>Third</a:t>
            </a:r>
            <a:r>
              <a:rPr lang="nl-NL" dirty="0"/>
              <a:t> level</a:t>
            </a:r>
          </a:p>
        </p:txBody>
      </p:sp>
      <p:sp>
        <p:nvSpPr>
          <p:cNvPr id="7" name="Slide Number Placeholder 6"/>
          <p:cNvSpPr>
            <a:spLocks noGrp="1"/>
          </p:cNvSpPr>
          <p:nvPr>
            <p:ph type="sldNum" sz="quarter" idx="12"/>
          </p:nvPr>
        </p:nvSpPr>
        <p:spPr/>
        <p:txBody>
          <a:bodyPr/>
          <a:lstStyle/>
          <a:p>
            <a:fld id="{8FF16F67-7C28-4DD6-8794-743F0F2689FB}" type="slidenum">
              <a:rPr lang="nl-NL" smtClean="0"/>
              <a:t>‹#›</a:t>
            </a:fld>
            <a:endParaRPr lang="nl-NL"/>
          </a:p>
        </p:txBody>
      </p:sp>
      <p:sp>
        <p:nvSpPr>
          <p:cNvPr id="8" name="Titel 1"/>
          <p:cNvSpPr>
            <a:spLocks noGrp="1"/>
          </p:cNvSpPr>
          <p:nvPr>
            <p:ph type="title" hasCustomPrompt="1"/>
          </p:nvPr>
        </p:nvSpPr>
        <p:spPr>
          <a:xfrm>
            <a:off x="609600" y="260648"/>
            <a:ext cx="10972800" cy="436910"/>
          </a:xfrm>
          <a:prstGeom prst="rect">
            <a:avLst/>
          </a:prstGeom>
        </p:spPr>
        <p:txBody>
          <a:bodyPr/>
          <a:lstStyle>
            <a:lvl1pPr algn="l">
              <a:defRPr sz="2400" b="1">
                <a:solidFill>
                  <a:srgbClr val="002042"/>
                </a:solidFill>
                <a:latin typeface="+mn-lt"/>
              </a:defRPr>
            </a:lvl1pPr>
          </a:lstStyle>
          <a:p>
            <a:r>
              <a:rPr lang="nl-NL" dirty="0"/>
              <a:t>Titel slide</a:t>
            </a:r>
          </a:p>
        </p:txBody>
      </p:sp>
      <p:sp>
        <p:nvSpPr>
          <p:cNvPr id="9" name="Text Placeholder 4"/>
          <p:cNvSpPr>
            <a:spLocks noGrp="1"/>
          </p:cNvSpPr>
          <p:nvPr>
            <p:ph type="body" sz="quarter" idx="13" hasCustomPrompt="1"/>
          </p:nvPr>
        </p:nvSpPr>
        <p:spPr>
          <a:xfrm>
            <a:off x="609600" y="5903492"/>
            <a:ext cx="10972800" cy="477837"/>
          </a:xfrm>
          <a:prstGeom prst="rect">
            <a:avLst/>
          </a:prstGeom>
        </p:spPr>
        <p:txBody>
          <a:bodyPr/>
          <a:lstStyle>
            <a:lvl1pPr marL="0" indent="0" algn="l">
              <a:lnSpc>
                <a:spcPct val="100000"/>
              </a:lnSpc>
              <a:buNone/>
              <a:defRPr sz="2200" b="0" baseline="0">
                <a:solidFill>
                  <a:srgbClr val="64BE28"/>
                </a:solidFill>
                <a:latin typeface="+mn-lt"/>
                <a:sym typeface="Wingdings" panose="05000000000000000000" pitchFamily="2" charset="2"/>
              </a:defRPr>
            </a:lvl1pPr>
            <a:lvl2pPr>
              <a:defRPr>
                <a:solidFill>
                  <a:srgbClr val="64BE28"/>
                </a:solidFill>
              </a:defRPr>
            </a:lvl2pPr>
            <a:lvl3pPr>
              <a:defRPr>
                <a:solidFill>
                  <a:srgbClr val="64BE28"/>
                </a:solidFill>
              </a:defRPr>
            </a:lvl3pPr>
            <a:lvl4pPr>
              <a:defRPr>
                <a:solidFill>
                  <a:srgbClr val="64BE28"/>
                </a:solidFill>
              </a:defRPr>
            </a:lvl4pPr>
            <a:lvl5pPr>
              <a:defRPr>
                <a:solidFill>
                  <a:srgbClr val="64BE28"/>
                </a:solidFill>
              </a:defRPr>
            </a:lvl5pPr>
          </a:lstStyle>
          <a:p>
            <a:pPr lvl="0"/>
            <a:r>
              <a:rPr lang="nl-NL" noProof="0" dirty="0"/>
              <a:t>Ondertitel conclusie</a:t>
            </a:r>
          </a:p>
        </p:txBody>
      </p:sp>
      <p:sp>
        <p:nvSpPr>
          <p:cNvPr id="6" name="Text Placeholder 4"/>
          <p:cNvSpPr>
            <a:spLocks noGrp="1"/>
          </p:cNvSpPr>
          <p:nvPr>
            <p:ph type="body" sz="quarter" idx="3" hasCustomPrompt="1"/>
          </p:nvPr>
        </p:nvSpPr>
        <p:spPr>
          <a:xfrm>
            <a:off x="6096000" y="1276043"/>
            <a:ext cx="5486402" cy="350196"/>
          </a:xfrm>
          <a:prstGeom prst="rect">
            <a:avLst/>
          </a:prstGeom>
        </p:spPr>
        <p:txBody>
          <a:bodyPr anchor="b"/>
          <a:lstStyle>
            <a:lvl1pPr marL="0" indent="0">
              <a:buNone/>
              <a:defRPr sz="1600" b="1">
                <a:solidFill>
                  <a:srgbClr val="002042"/>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noProof="0" dirty="0"/>
              <a:t>Subtitel</a:t>
            </a:r>
          </a:p>
        </p:txBody>
      </p:sp>
      <p:sp>
        <p:nvSpPr>
          <p:cNvPr id="10" name="Content Placeholder 2"/>
          <p:cNvSpPr>
            <a:spLocks noGrp="1"/>
          </p:cNvSpPr>
          <p:nvPr>
            <p:ph idx="14" hasCustomPrompt="1"/>
          </p:nvPr>
        </p:nvSpPr>
        <p:spPr>
          <a:xfrm>
            <a:off x="609600" y="1626239"/>
            <a:ext cx="5486400" cy="4196425"/>
          </a:xfrm>
          <a:prstGeom prst="rect">
            <a:avLst/>
          </a:prstGeom>
        </p:spPr>
        <p:txBody>
          <a:bodyPr/>
          <a:lstStyle>
            <a:lvl1pPr marL="360000" indent="-360000" algn="l" defTabSz="914400" rtl="0" eaLnBrk="1" latinLnBrk="0" hangingPunct="1">
              <a:lnSpc>
                <a:spcPct val="100000"/>
              </a:lnSpc>
              <a:spcBef>
                <a:spcPts val="1000"/>
              </a:spcBef>
              <a:buClr>
                <a:srgbClr val="64BE28"/>
              </a:buClr>
              <a:buFont typeface="Wingdings" panose="05000000000000000000" pitchFamily="2" charset="2"/>
              <a:buChar char="§"/>
              <a:defRPr sz="1400" baseline="0">
                <a:solidFill>
                  <a:srgbClr val="002042"/>
                </a:solidFill>
                <a:latin typeface="+mn-lt"/>
              </a:defRPr>
            </a:lvl1pPr>
            <a:lvl2pPr marL="719138" indent="-360000" algn="l" defTabSz="914400" rtl="0" eaLnBrk="1" latinLnBrk="0" hangingPunct="1">
              <a:lnSpc>
                <a:spcPct val="100000"/>
              </a:lnSpc>
              <a:spcBef>
                <a:spcPts val="0"/>
              </a:spcBef>
              <a:buClr>
                <a:srgbClr val="64BE28"/>
              </a:buClr>
              <a:buFont typeface="Arial" pitchFamily="34" charset="0"/>
              <a:buChar char="–"/>
              <a:defRPr sz="1200" baseline="0">
                <a:solidFill>
                  <a:srgbClr val="002042"/>
                </a:solidFill>
                <a:latin typeface="+mn-lt"/>
              </a:defRPr>
            </a:lvl2pPr>
            <a:lvl3pPr marL="1080000" indent="-360000" algn="l" defTabSz="914400" rtl="0" eaLnBrk="1" latinLnBrk="0" hangingPunct="1">
              <a:lnSpc>
                <a:spcPct val="100000"/>
              </a:lnSpc>
              <a:spcBef>
                <a:spcPts val="0"/>
              </a:spcBef>
              <a:buClr>
                <a:srgbClr val="64BE28"/>
              </a:buClr>
              <a:buFont typeface="Arial" panose="020B0604020202020204" pitchFamily="34" charset="0"/>
              <a:buChar char="•"/>
              <a:defRPr sz="1200" baseline="0">
                <a:solidFill>
                  <a:srgbClr val="002042"/>
                </a:solidFill>
                <a:latin typeface="+mn-lt"/>
              </a:defRPr>
            </a:lvl3pPr>
            <a:lvl4pPr>
              <a:defRPr sz="2000"/>
            </a:lvl4pPr>
            <a:lvl5pPr>
              <a:defRPr sz="2000"/>
            </a:lvl5pPr>
            <a:lvl6pPr>
              <a:defRPr sz="2000"/>
            </a:lvl6pPr>
            <a:lvl7pPr>
              <a:defRPr sz="2000"/>
            </a:lvl7pPr>
            <a:lvl8pPr>
              <a:defRPr sz="2000"/>
            </a:lvl8pPr>
            <a:lvl9pPr>
              <a:defRPr sz="2000"/>
            </a:lvl9pPr>
          </a:lstStyle>
          <a:p>
            <a:pPr lvl="0"/>
            <a:r>
              <a:rPr lang="nl-NL" dirty="0"/>
              <a:t>Click </a:t>
            </a:r>
            <a:r>
              <a:rPr lang="nl-NL" dirty="0" err="1"/>
              <a:t>to</a:t>
            </a:r>
            <a:r>
              <a:rPr lang="nl-NL" dirty="0"/>
              <a:t> </a:t>
            </a:r>
            <a:r>
              <a:rPr lang="nl-NL" dirty="0" err="1"/>
              <a:t>edit</a:t>
            </a:r>
            <a:r>
              <a:rPr lang="nl-NL" dirty="0"/>
              <a:t> Master </a:t>
            </a:r>
            <a:r>
              <a:rPr lang="nl-NL" dirty="0" err="1"/>
              <a:t>text</a:t>
            </a:r>
            <a:r>
              <a:rPr lang="nl-NL" dirty="0"/>
              <a:t> </a:t>
            </a:r>
            <a:r>
              <a:rPr lang="nl-NL" dirty="0" err="1"/>
              <a:t>styles</a:t>
            </a:r>
            <a:endParaRPr lang="nl-NL" dirty="0"/>
          </a:p>
          <a:p>
            <a:pPr lvl="1"/>
            <a:r>
              <a:rPr lang="nl-NL" dirty="0"/>
              <a:t>Second level</a:t>
            </a:r>
          </a:p>
          <a:p>
            <a:pPr lvl="2"/>
            <a:r>
              <a:rPr lang="nl-NL" dirty="0" err="1"/>
              <a:t>Third</a:t>
            </a:r>
            <a:r>
              <a:rPr lang="nl-NL" dirty="0"/>
              <a:t> level</a:t>
            </a:r>
          </a:p>
        </p:txBody>
      </p:sp>
      <p:sp>
        <p:nvSpPr>
          <p:cNvPr id="11" name="Text Placeholder 4"/>
          <p:cNvSpPr>
            <a:spLocks noGrp="1"/>
          </p:cNvSpPr>
          <p:nvPr>
            <p:ph type="body" sz="quarter" idx="15" hasCustomPrompt="1"/>
          </p:nvPr>
        </p:nvSpPr>
        <p:spPr>
          <a:xfrm>
            <a:off x="609600" y="1276043"/>
            <a:ext cx="5486400" cy="350196"/>
          </a:xfrm>
          <a:prstGeom prst="rect">
            <a:avLst/>
          </a:prstGeom>
        </p:spPr>
        <p:txBody>
          <a:bodyPr anchor="b"/>
          <a:lstStyle>
            <a:lvl1pPr marL="0" indent="0">
              <a:buNone/>
              <a:defRPr sz="1600" b="1">
                <a:solidFill>
                  <a:srgbClr val="002042"/>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noProof="0" dirty="0"/>
              <a:t>Subtitel</a:t>
            </a:r>
          </a:p>
        </p:txBody>
      </p:sp>
      <p:pic>
        <p:nvPicPr>
          <p:cNvPr id="12" name="Picture 11" descr="A close up of a screen&#10;&#10;Description generated with high confidence">
            <a:extLst>
              <a:ext uri="{FF2B5EF4-FFF2-40B4-BE49-F238E27FC236}">
                <a16:creationId xmlns:a16="http://schemas.microsoft.com/office/drawing/2014/main" id="{4393DBA7-0B50-4B03-B718-7D9D8217013B}"/>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5419344" y="6550685"/>
            <a:ext cx="1353312" cy="145799"/>
          </a:xfrm>
          <a:prstGeom prst="rect">
            <a:avLst/>
          </a:prstGeom>
        </p:spPr>
      </p:pic>
    </p:spTree>
    <p:extLst>
      <p:ext uri="{BB962C8B-B14F-4D97-AF65-F5344CB8AC3E}">
        <p14:creationId xmlns:p14="http://schemas.microsoft.com/office/powerpoint/2010/main" val="1250470810"/>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mparison - Title, Conclusion, Left empty, Object right">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5173980" y="1315916"/>
            <a:ext cx="6400800" cy="4506748"/>
          </a:xfrm>
          <a:prstGeom prst="rect">
            <a:avLst/>
          </a:prstGeom>
        </p:spPr>
        <p:txBody>
          <a:bodyPr/>
          <a:lstStyle>
            <a:lvl1pPr marL="360000" indent="-360000" algn="l" defTabSz="914400" rtl="0" eaLnBrk="1" latinLnBrk="0" hangingPunct="1">
              <a:lnSpc>
                <a:spcPct val="100000"/>
              </a:lnSpc>
              <a:spcBef>
                <a:spcPts val="1000"/>
              </a:spcBef>
              <a:buClr>
                <a:srgbClr val="64BE28"/>
              </a:buClr>
              <a:buFont typeface="Wingdings" panose="05000000000000000000" pitchFamily="2" charset="2"/>
              <a:buChar char="§"/>
              <a:defRPr sz="1400" baseline="0">
                <a:solidFill>
                  <a:srgbClr val="002042"/>
                </a:solidFill>
                <a:latin typeface="+mn-lt"/>
              </a:defRPr>
            </a:lvl1pPr>
            <a:lvl2pPr marL="719138" indent="-360000" algn="l" defTabSz="914400" rtl="0" eaLnBrk="1" latinLnBrk="0" hangingPunct="1">
              <a:lnSpc>
                <a:spcPct val="100000"/>
              </a:lnSpc>
              <a:spcBef>
                <a:spcPts val="0"/>
              </a:spcBef>
              <a:buClr>
                <a:srgbClr val="64BE28"/>
              </a:buClr>
              <a:buFont typeface="Arial" pitchFamily="34" charset="0"/>
              <a:buChar char="–"/>
              <a:defRPr sz="1200" baseline="0">
                <a:solidFill>
                  <a:srgbClr val="002042"/>
                </a:solidFill>
                <a:latin typeface="+mn-lt"/>
              </a:defRPr>
            </a:lvl2pPr>
            <a:lvl3pPr marL="1080000" indent="-360000" algn="l" defTabSz="914400" rtl="0" eaLnBrk="1" latinLnBrk="0" hangingPunct="1">
              <a:lnSpc>
                <a:spcPct val="100000"/>
              </a:lnSpc>
              <a:spcBef>
                <a:spcPts val="0"/>
              </a:spcBef>
              <a:buClr>
                <a:srgbClr val="64BE28"/>
              </a:buClr>
              <a:buFont typeface="Arial" panose="020B0604020202020204" pitchFamily="34" charset="0"/>
              <a:buChar char="•"/>
              <a:defRPr sz="1200" baseline="0">
                <a:solidFill>
                  <a:srgbClr val="002042"/>
                </a:solidFill>
                <a:latin typeface="+mn-lt"/>
              </a:defRPr>
            </a:lvl3pPr>
            <a:lvl4pPr>
              <a:defRPr sz="2000"/>
            </a:lvl4pPr>
            <a:lvl5pPr>
              <a:defRPr sz="2000"/>
            </a:lvl5pPr>
            <a:lvl6pPr>
              <a:defRPr sz="2000"/>
            </a:lvl6pPr>
            <a:lvl7pPr>
              <a:defRPr sz="2000"/>
            </a:lvl7pPr>
            <a:lvl8pPr>
              <a:defRPr sz="2000"/>
            </a:lvl8pPr>
            <a:lvl9pPr>
              <a:defRPr sz="2000"/>
            </a:lvl9pPr>
          </a:lstStyle>
          <a:p>
            <a:pPr lvl="0"/>
            <a:r>
              <a:rPr lang="nl-NL" dirty="0"/>
              <a:t>Click </a:t>
            </a:r>
            <a:r>
              <a:rPr lang="nl-NL" dirty="0" err="1"/>
              <a:t>to</a:t>
            </a:r>
            <a:r>
              <a:rPr lang="nl-NL" dirty="0"/>
              <a:t> </a:t>
            </a:r>
            <a:r>
              <a:rPr lang="nl-NL" dirty="0" err="1"/>
              <a:t>edit</a:t>
            </a:r>
            <a:r>
              <a:rPr lang="nl-NL" dirty="0"/>
              <a:t> Master </a:t>
            </a:r>
            <a:r>
              <a:rPr lang="nl-NL" dirty="0" err="1"/>
              <a:t>text</a:t>
            </a:r>
            <a:r>
              <a:rPr lang="nl-NL" dirty="0"/>
              <a:t> </a:t>
            </a:r>
            <a:r>
              <a:rPr lang="nl-NL" dirty="0" err="1"/>
              <a:t>styles</a:t>
            </a:r>
            <a:endParaRPr lang="nl-NL" dirty="0"/>
          </a:p>
          <a:p>
            <a:pPr lvl="1"/>
            <a:r>
              <a:rPr lang="nl-NL" dirty="0"/>
              <a:t>Second level</a:t>
            </a:r>
          </a:p>
          <a:p>
            <a:pPr lvl="2"/>
            <a:r>
              <a:rPr lang="nl-NL" dirty="0" err="1"/>
              <a:t>Third</a:t>
            </a:r>
            <a:r>
              <a:rPr lang="nl-NL" dirty="0"/>
              <a:t> level</a:t>
            </a:r>
          </a:p>
        </p:txBody>
      </p:sp>
      <p:sp>
        <p:nvSpPr>
          <p:cNvPr id="7" name="Slide Number Placeholder 6"/>
          <p:cNvSpPr>
            <a:spLocks noGrp="1"/>
          </p:cNvSpPr>
          <p:nvPr>
            <p:ph type="sldNum" sz="quarter" idx="12"/>
          </p:nvPr>
        </p:nvSpPr>
        <p:spPr/>
        <p:txBody>
          <a:bodyPr/>
          <a:lstStyle/>
          <a:p>
            <a:fld id="{8FF16F67-7C28-4DD6-8794-743F0F2689FB}" type="slidenum">
              <a:rPr lang="nl-NL" smtClean="0"/>
              <a:t>‹#›</a:t>
            </a:fld>
            <a:endParaRPr lang="nl-NL"/>
          </a:p>
        </p:txBody>
      </p:sp>
      <p:sp>
        <p:nvSpPr>
          <p:cNvPr id="8" name="Titel 1"/>
          <p:cNvSpPr>
            <a:spLocks noGrp="1"/>
          </p:cNvSpPr>
          <p:nvPr>
            <p:ph type="title" hasCustomPrompt="1"/>
          </p:nvPr>
        </p:nvSpPr>
        <p:spPr>
          <a:xfrm>
            <a:off x="609600" y="260648"/>
            <a:ext cx="10972800" cy="436910"/>
          </a:xfrm>
          <a:prstGeom prst="rect">
            <a:avLst/>
          </a:prstGeom>
        </p:spPr>
        <p:txBody>
          <a:bodyPr/>
          <a:lstStyle>
            <a:lvl1pPr algn="l">
              <a:defRPr sz="2400" b="1">
                <a:solidFill>
                  <a:srgbClr val="002042"/>
                </a:solidFill>
                <a:latin typeface="+mn-lt"/>
              </a:defRPr>
            </a:lvl1pPr>
          </a:lstStyle>
          <a:p>
            <a:r>
              <a:rPr lang="nl-NL" dirty="0"/>
              <a:t>Titel slide</a:t>
            </a:r>
          </a:p>
        </p:txBody>
      </p:sp>
      <p:sp>
        <p:nvSpPr>
          <p:cNvPr id="9" name="Text Placeholder 4"/>
          <p:cNvSpPr>
            <a:spLocks noGrp="1"/>
          </p:cNvSpPr>
          <p:nvPr>
            <p:ph type="body" sz="quarter" idx="13" hasCustomPrompt="1"/>
          </p:nvPr>
        </p:nvSpPr>
        <p:spPr>
          <a:xfrm>
            <a:off x="609600" y="5903492"/>
            <a:ext cx="10972800" cy="477837"/>
          </a:xfrm>
          <a:prstGeom prst="rect">
            <a:avLst/>
          </a:prstGeom>
        </p:spPr>
        <p:txBody>
          <a:bodyPr/>
          <a:lstStyle>
            <a:lvl1pPr marL="0" indent="0" algn="l">
              <a:lnSpc>
                <a:spcPct val="100000"/>
              </a:lnSpc>
              <a:buNone/>
              <a:defRPr sz="2200" b="0" baseline="0">
                <a:solidFill>
                  <a:srgbClr val="64BE28"/>
                </a:solidFill>
                <a:latin typeface="+mn-lt"/>
                <a:sym typeface="Wingdings" panose="05000000000000000000" pitchFamily="2" charset="2"/>
              </a:defRPr>
            </a:lvl1pPr>
            <a:lvl2pPr>
              <a:defRPr>
                <a:solidFill>
                  <a:srgbClr val="64BE28"/>
                </a:solidFill>
              </a:defRPr>
            </a:lvl2pPr>
            <a:lvl3pPr>
              <a:defRPr>
                <a:solidFill>
                  <a:srgbClr val="64BE28"/>
                </a:solidFill>
              </a:defRPr>
            </a:lvl3pPr>
            <a:lvl4pPr>
              <a:defRPr>
                <a:solidFill>
                  <a:srgbClr val="64BE28"/>
                </a:solidFill>
              </a:defRPr>
            </a:lvl4pPr>
            <a:lvl5pPr>
              <a:defRPr>
                <a:solidFill>
                  <a:srgbClr val="64BE28"/>
                </a:solidFill>
              </a:defRPr>
            </a:lvl5pPr>
          </a:lstStyle>
          <a:p>
            <a:pPr lvl="0"/>
            <a:r>
              <a:rPr lang="nl-NL" noProof="0" dirty="0"/>
              <a:t>Ondertitel conclusie</a:t>
            </a:r>
          </a:p>
        </p:txBody>
      </p:sp>
      <p:pic>
        <p:nvPicPr>
          <p:cNvPr id="6" name="Picture 5" descr="A close up of a screen&#10;&#10;Description generated with high confidence">
            <a:extLst>
              <a:ext uri="{FF2B5EF4-FFF2-40B4-BE49-F238E27FC236}">
                <a16:creationId xmlns:a16="http://schemas.microsoft.com/office/drawing/2014/main" id="{5BF47836-7412-4E0B-B7F0-D8709F84C729}"/>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5419344" y="6550685"/>
            <a:ext cx="1353312" cy="145799"/>
          </a:xfrm>
          <a:prstGeom prst="rect">
            <a:avLst/>
          </a:prstGeom>
        </p:spPr>
      </p:pic>
    </p:spTree>
    <p:extLst>
      <p:ext uri="{BB962C8B-B14F-4D97-AF65-F5344CB8AC3E}">
        <p14:creationId xmlns:p14="http://schemas.microsoft.com/office/powerpoint/2010/main" val="2698029682"/>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mparison - Title, Conclusion, Subtitle, Left empty, Object right">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5189220" y="1646176"/>
            <a:ext cx="6400800" cy="4196425"/>
          </a:xfrm>
          <a:prstGeom prst="rect">
            <a:avLst/>
          </a:prstGeom>
        </p:spPr>
        <p:txBody>
          <a:bodyPr/>
          <a:lstStyle>
            <a:lvl1pPr marL="360000" indent="-360000" algn="l" defTabSz="914400" rtl="0" eaLnBrk="1" latinLnBrk="0" hangingPunct="1">
              <a:lnSpc>
                <a:spcPct val="100000"/>
              </a:lnSpc>
              <a:spcBef>
                <a:spcPts val="1000"/>
              </a:spcBef>
              <a:buClr>
                <a:srgbClr val="64BE28"/>
              </a:buClr>
              <a:buFont typeface="Wingdings" panose="05000000000000000000" pitchFamily="2" charset="2"/>
              <a:buChar char="§"/>
              <a:defRPr sz="1400" baseline="0">
                <a:solidFill>
                  <a:srgbClr val="002042"/>
                </a:solidFill>
                <a:latin typeface="+mn-lt"/>
              </a:defRPr>
            </a:lvl1pPr>
            <a:lvl2pPr marL="719138" indent="-360000" algn="l" defTabSz="914400" rtl="0" eaLnBrk="1" latinLnBrk="0" hangingPunct="1">
              <a:lnSpc>
                <a:spcPct val="100000"/>
              </a:lnSpc>
              <a:spcBef>
                <a:spcPts val="0"/>
              </a:spcBef>
              <a:buClr>
                <a:srgbClr val="64BE28"/>
              </a:buClr>
              <a:buFont typeface="Arial" pitchFamily="34" charset="0"/>
              <a:buChar char="–"/>
              <a:defRPr sz="1200" baseline="0">
                <a:solidFill>
                  <a:srgbClr val="002042"/>
                </a:solidFill>
                <a:latin typeface="+mn-lt"/>
              </a:defRPr>
            </a:lvl2pPr>
            <a:lvl3pPr marL="1080000" indent="-360000" algn="l" defTabSz="914400" rtl="0" eaLnBrk="1" latinLnBrk="0" hangingPunct="1">
              <a:lnSpc>
                <a:spcPct val="100000"/>
              </a:lnSpc>
              <a:spcBef>
                <a:spcPts val="0"/>
              </a:spcBef>
              <a:buClr>
                <a:srgbClr val="64BE28"/>
              </a:buClr>
              <a:buFont typeface="Arial" panose="020B0604020202020204" pitchFamily="34" charset="0"/>
              <a:buChar char="•"/>
              <a:defRPr sz="1200" baseline="0">
                <a:solidFill>
                  <a:srgbClr val="002042"/>
                </a:solidFill>
                <a:latin typeface="+mn-lt"/>
              </a:defRPr>
            </a:lvl3pPr>
            <a:lvl4pPr>
              <a:defRPr sz="2000"/>
            </a:lvl4pPr>
            <a:lvl5pPr>
              <a:defRPr sz="2000"/>
            </a:lvl5pPr>
            <a:lvl6pPr>
              <a:defRPr sz="2000"/>
            </a:lvl6pPr>
            <a:lvl7pPr>
              <a:defRPr sz="2000"/>
            </a:lvl7pPr>
            <a:lvl8pPr>
              <a:defRPr sz="2000"/>
            </a:lvl8pPr>
            <a:lvl9pPr>
              <a:defRPr sz="2000"/>
            </a:lvl9pPr>
          </a:lstStyle>
          <a:p>
            <a:pPr lvl="0"/>
            <a:r>
              <a:rPr lang="nl-NL" dirty="0"/>
              <a:t>Click </a:t>
            </a:r>
            <a:r>
              <a:rPr lang="nl-NL" dirty="0" err="1"/>
              <a:t>to</a:t>
            </a:r>
            <a:r>
              <a:rPr lang="nl-NL" dirty="0"/>
              <a:t> </a:t>
            </a:r>
            <a:r>
              <a:rPr lang="nl-NL" dirty="0" err="1"/>
              <a:t>edit</a:t>
            </a:r>
            <a:r>
              <a:rPr lang="nl-NL" dirty="0"/>
              <a:t> Master </a:t>
            </a:r>
            <a:r>
              <a:rPr lang="nl-NL" dirty="0" err="1"/>
              <a:t>text</a:t>
            </a:r>
            <a:r>
              <a:rPr lang="nl-NL" dirty="0"/>
              <a:t> </a:t>
            </a:r>
            <a:r>
              <a:rPr lang="nl-NL" dirty="0" err="1"/>
              <a:t>styles</a:t>
            </a:r>
            <a:endParaRPr lang="nl-NL" dirty="0"/>
          </a:p>
          <a:p>
            <a:pPr lvl="1"/>
            <a:r>
              <a:rPr lang="nl-NL" dirty="0"/>
              <a:t>Second level</a:t>
            </a:r>
          </a:p>
          <a:p>
            <a:pPr lvl="2"/>
            <a:r>
              <a:rPr lang="nl-NL" dirty="0" err="1"/>
              <a:t>Third</a:t>
            </a:r>
            <a:r>
              <a:rPr lang="nl-NL" dirty="0"/>
              <a:t> level</a:t>
            </a:r>
          </a:p>
        </p:txBody>
      </p:sp>
      <p:sp>
        <p:nvSpPr>
          <p:cNvPr id="7" name="Slide Number Placeholder 6"/>
          <p:cNvSpPr>
            <a:spLocks noGrp="1"/>
          </p:cNvSpPr>
          <p:nvPr>
            <p:ph type="sldNum" sz="quarter" idx="12"/>
          </p:nvPr>
        </p:nvSpPr>
        <p:spPr/>
        <p:txBody>
          <a:bodyPr/>
          <a:lstStyle/>
          <a:p>
            <a:fld id="{8FF16F67-7C28-4DD6-8794-743F0F2689FB}" type="slidenum">
              <a:rPr lang="nl-NL" smtClean="0"/>
              <a:t>‹#›</a:t>
            </a:fld>
            <a:endParaRPr lang="nl-NL"/>
          </a:p>
        </p:txBody>
      </p:sp>
      <p:sp>
        <p:nvSpPr>
          <p:cNvPr id="8" name="Titel 1"/>
          <p:cNvSpPr>
            <a:spLocks noGrp="1"/>
          </p:cNvSpPr>
          <p:nvPr>
            <p:ph type="title" hasCustomPrompt="1"/>
          </p:nvPr>
        </p:nvSpPr>
        <p:spPr>
          <a:xfrm>
            <a:off x="609600" y="260648"/>
            <a:ext cx="10972800" cy="436910"/>
          </a:xfrm>
          <a:prstGeom prst="rect">
            <a:avLst/>
          </a:prstGeom>
        </p:spPr>
        <p:txBody>
          <a:bodyPr/>
          <a:lstStyle>
            <a:lvl1pPr algn="l">
              <a:defRPr sz="2400" b="1">
                <a:solidFill>
                  <a:srgbClr val="002042"/>
                </a:solidFill>
                <a:latin typeface="+mn-lt"/>
              </a:defRPr>
            </a:lvl1pPr>
          </a:lstStyle>
          <a:p>
            <a:r>
              <a:rPr lang="nl-NL" dirty="0"/>
              <a:t>Titel slide</a:t>
            </a:r>
          </a:p>
        </p:txBody>
      </p:sp>
      <p:sp>
        <p:nvSpPr>
          <p:cNvPr id="9" name="Text Placeholder 4"/>
          <p:cNvSpPr>
            <a:spLocks noGrp="1"/>
          </p:cNvSpPr>
          <p:nvPr>
            <p:ph type="body" sz="quarter" idx="13" hasCustomPrompt="1"/>
          </p:nvPr>
        </p:nvSpPr>
        <p:spPr>
          <a:xfrm>
            <a:off x="609600" y="5903492"/>
            <a:ext cx="10972800" cy="477837"/>
          </a:xfrm>
          <a:prstGeom prst="rect">
            <a:avLst/>
          </a:prstGeom>
        </p:spPr>
        <p:txBody>
          <a:bodyPr/>
          <a:lstStyle>
            <a:lvl1pPr marL="0" indent="0" algn="l">
              <a:lnSpc>
                <a:spcPct val="100000"/>
              </a:lnSpc>
              <a:buNone/>
              <a:defRPr sz="2200" b="0" baseline="0">
                <a:solidFill>
                  <a:srgbClr val="64BE28"/>
                </a:solidFill>
                <a:latin typeface="+mn-lt"/>
                <a:sym typeface="Wingdings" panose="05000000000000000000" pitchFamily="2" charset="2"/>
              </a:defRPr>
            </a:lvl1pPr>
            <a:lvl2pPr>
              <a:defRPr>
                <a:solidFill>
                  <a:srgbClr val="64BE28"/>
                </a:solidFill>
              </a:defRPr>
            </a:lvl2pPr>
            <a:lvl3pPr>
              <a:defRPr>
                <a:solidFill>
                  <a:srgbClr val="64BE28"/>
                </a:solidFill>
              </a:defRPr>
            </a:lvl3pPr>
            <a:lvl4pPr>
              <a:defRPr>
                <a:solidFill>
                  <a:srgbClr val="64BE28"/>
                </a:solidFill>
              </a:defRPr>
            </a:lvl4pPr>
            <a:lvl5pPr>
              <a:defRPr>
                <a:solidFill>
                  <a:srgbClr val="64BE28"/>
                </a:solidFill>
              </a:defRPr>
            </a:lvl5pPr>
          </a:lstStyle>
          <a:p>
            <a:pPr lvl="0"/>
            <a:r>
              <a:rPr lang="nl-NL" noProof="0" dirty="0"/>
              <a:t>Ondertitel conclusie</a:t>
            </a:r>
          </a:p>
        </p:txBody>
      </p:sp>
      <p:sp>
        <p:nvSpPr>
          <p:cNvPr id="6" name="Text Placeholder 4"/>
          <p:cNvSpPr>
            <a:spLocks noGrp="1"/>
          </p:cNvSpPr>
          <p:nvPr>
            <p:ph type="body" sz="quarter" idx="3" hasCustomPrompt="1"/>
          </p:nvPr>
        </p:nvSpPr>
        <p:spPr>
          <a:xfrm>
            <a:off x="5189220" y="1295980"/>
            <a:ext cx="6400800" cy="350196"/>
          </a:xfrm>
          <a:prstGeom prst="rect">
            <a:avLst/>
          </a:prstGeom>
        </p:spPr>
        <p:txBody>
          <a:bodyPr anchor="b"/>
          <a:lstStyle>
            <a:lvl1pPr marL="0" indent="0">
              <a:buNone/>
              <a:defRPr sz="1800" b="1">
                <a:solidFill>
                  <a:srgbClr val="002042"/>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noProof="0" dirty="0"/>
              <a:t>Subtitel</a:t>
            </a:r>
          </a:p>
        </p:txBody>
      </p:sp>
      <p:pic>
        <p:nvPicPr>
          <p:cNvPr id="10" name="Picture 9" descr="A close up of a screen&#10;&#10;Description generated with high confidence">
            <a:extLst>
              <a:ext uri="{FF2B5EF4-FFF2-40B4-BE49-F238E27FC236}">
                <a16:creationId xmlns:a16="http://schemas.microsoft.com/office/drawing/2014/main" id="{3898EFA5-0A13-411C-A058-432A9E0825E5}"/>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5419344" y="6550685"/>
            <a:ext cx="1353312" cy="145799"/>
          </a:xfrm>
          <a:prstGeom prst="rect">
            <a:avLst/>
          </a:prstGeom>
        </p:spPr>
      </p:pic>
    </p:spTree>
    <p:extLst>
      <p:ext uri="{BB962C8B-B14F-4D97-AF65-F5344CB8AC3E}">
        <p14:creationId xmlns:p14="http://schemas.microsoft.com/office/powerpoint/2010/main" val="2271916144"/>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Empty with Logo and Page Nr">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8FF16F67-7C28-4DD6-8794-743F0F2689FB}" type="slidenum">
              <a:rPr lang="nl-NL" smtClean="0"/>
              <a:t>‹#›</a:t>
            </a:fld>
            <a:endParaRPr lang="nl-NL"/>
          </a:p>
        </p:txBody>
      </p:sp>
      <p:pic>
        <p:nvPicPr>
          <p:cNvPr id="3" name="Picture 2" descr="A close up of a screen&#10;&#10;Description generated with high confidence">
            <a:extLst>
              <a:ext uri="{FF2B5EF4-FFF2-40B4-BE49-F238E27FC236}">
                <a16:creationId xmlns:a16="http://schemas.microsoft.com/office/drawing/2014/main" id="{A6D5314E-058E-49AC-BEF0-974D2FE8B7EE}"/>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5419344" y="6550685"/>
            <a:ext cx="1353312" cy="145799"/>
          </a:xfrm>
          <a:prstGeom prst="rect">
            <a:avLst/>
          </a:prstGeom>
        </p:spPr>
      </p:pic>
    </p:spTree>
    <p:extLst>
      <p:ext uri="{BB962C8B-B14F-4D97-AF65-F5344CB8AC3E}">
        <p14:creationId xmlns:p14="http://schemas.microsoft.com/office/powerpoint/2010/main" val="36852057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blank" preserve="1">
  <p:cSld name="Empty">
    <p:spTree>
      <p:nvGrpSpPr>
        <p:cNvPr id="1" name=""/>
        <p:cNvGrpSpPr/>
        <p:nvPr/>
      </p:nvGrpSpPr>
      <p:grpSpPr>
        <a:xfrm>
          <a:off x="0" y="0"/>
          <a:ext cx="0" cy="0"/>
          <a:chOff x="0" y="0"/>
          <a:chExt cx="0" cy="0"/>
        </a:xfrm>
      </p:grpSpPr>
      <p:pic>
        <p:nvPicPr>
          <p:cNvPr id="2" name="Picture 1" descr="A close up of a screen&#10;&#10;Description generated with high confidence">
            <a:extLst>
              <a:ext uri="{FF2B5EF4-FFF2-40B4-BE49-F238E27FC236}">
                <a16:creationId xmlns:a16="http://schemas.microsoft.com/office/drawing/2014/main" id="{A8863DD6-B1C0-45BF-A4ED-2CA6F703C5B3}"/>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5419344" y="6550685"/>
            <a:ext cx="1353312" cy="145799"/>
          </a:xfrm>
          <a:prstGeom prst="rect">
            <a:avLst/>
          </a:prstGeom>
        </p:spPr>
      </p:pic>
      <p:pic>
        <p:nvPicPr>
          <p:cNvPr id="3" name="Picture 2">
            <a:extLst>
              <a:ext uri="{FF2B5EF4-FFF2-40B4-BE49-F238E27FC236}">
                <a16:creationId xmlns:a16="http://schemas.microsoft.com/office/drawing/2014/main" id="{46A03BE9-C485-4440-9BFC-DE88B988813C}"/>
              </a:ext>
            </a:extLst>
          </p:cNvPr>
          <p:cNvPicPr>
            <a:picLocks noChangeAspect="1"/>
          </p:cNvPicPr>
          <p:nvPr userDrawn="1"/>
        </p:nvPicPr>
        <p:blipFill>
          <a:blip r:embed="rId3"/>
          <a:stretch>
            <a:fillRect/>
          </a:stretch>
        </p:blipFill>
        <p:spPr>
          <a:xfrm>
            <a:off x="-1089448" y="-51852"/>
            <a:ext cx="926744" cy="6858000"/>
          </a:xfrm>
          <a:prstGeom prst="rect">
            <a:avLst/>
          </a:prstGeom>
        </p:spPr>
      </p:pic>
    </p:spTree>
    <p:extLst>
      <p:ext uri="{BB962C8B-B14F-4D97-AF65-F5344CB8AC3E}">
        <p14:creationId xmlns:p14="http://schemas.microsoft.com/office/powerpoint/2010/main" val="398152446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Subtitle">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8FF16F67-7C28-4DD6-8794-743F0F2689FB}" type="slidenum">
              <a:rPr lang="nl-NL" smtClean="0"/>
              <a:t>‹#›</a:t>
            </a:fld>
            <a:endParaRPr lang="nl-NL"/>
          </a:p>
        </p:txBody>
      </p:sp>
      <p:sp>
        <p:nvSpPr>
          <p:cNvPr id="6" name="Titel 1"/>
          <p:cNvSpPr>
            <a:spLocks noGrp="1"/>
          </p:cNvSpPr>
          <p:nvPr>
            <p:ph type="title" hasCustomPrompt="1"/>
          </p:nvPr>
        </p:nvSpPr>
        <p:spPr>
          <a:xfrm>
            <a:off x="609600" y="260648"/>
            <a:ext cx="10972800" cy="436910"/>
          </a:xfrm>
          <a:prstGeom prst="rect">
            <a:avLst/>
          </a:prstGeom>
        </p:spPr>
        <p:txBody>
          <a:bodyPr/>
          <a:lstStyle>
            <a:lvl1pPr algn="l">
              <a:defRPr sz="2400" b="1">
                <a:solidFill>
                  <a:srgbClr val="002042"/>
                </a:solidFill>
                <a:latin typeface="+mn-lt"/>
              </a:defRPr>
            </a:lvl1pPr>
          </a:lstStyle>
          <a:p>
            <a:r>
              <a:rPr lang="nl-NL" dirty="0"/>
              <a:t>Titel slide</a:t>
            </a:r>
          </a:p>
        </p:txBody>
      </p:sp>
      <p:sp>
        <p:nvSpPr>
          <p:cNvPr id="7" name="Text Placeholder 4"/>
          <p:cNvSpPr>
            <a:spLocks noGrp="1"/>
          </p:cNvSpPr>
          <p:nvPr>
            <p:ph type="body" sz="quarter" idx="13" hasCustomPrompt="1"/>
          </p:nvPr>
        </p:nvSpPr>
        <p:spPr>
          <a:xfrm>
            <a:off x="609600" y="5903492"/>
            <a:ext cx="10972800" cy="477837"/>
          </a:xfrm>
          <a:prstGeom prst="rect">
            <a:avLst/>
          </a:prstGeom>
        </p:spPr>
        <p:txBody>
          <a:bodyPr/>
          <a:lstStyle>
            <a:lvl1pPr marL="0" indent="0" algn="l">
              <a:lnSpc>
                <a:spcPct val="100000"/>
              </a:lnSpc>
              <a:buNone/>
              <a:defRPr sz="2200" b="0" baseline="0">
                <a:solidFill>
                  <a:srgbClr val="64BE28"/>
                </a:solidFill>
                <a:latin typeface="+mn-lt"/>
                <a:sym typeface="Wingdings" panose="05000000000000000000" pitchFamily="2" charset="2"/>
              </a:defRPr>
            </a:lvl1pPr>
            <a:lvl2pPr>
              <a:defRPr>
                <a:solidFill>
                  <a:srgbClr val="64BE28"/>
                </a:solidFill>
              </a:defRPr>
            </a:lvl2pPr>
            <a:lvl3pPr>
              <a:defRPr>
                <a:solidFill>
                  <a:srgbClr val="64BE28"/>
                </a:solidFill>
              </a:defRPr>
            </a:lvl3pPr>
            <a:lvl4pPr>
              <a:defRPr>
                <a:solidFill>
                  <a:srgbClr val="64BE28"/>
                </a:solidFill>
              </a:defRPr>
            </a:lvl4pPr>
            <a:lvl5pPr>
              <a:defRPr>
                <a:solidFill>
                  <a:srgbClr val="64BE28"/>
                </a:solidFill>
              </a:defRPr>
            </a:lvl5pPr>
          </a:lstStyle>
          <a:p>
            <a:pPr lvl="0"/>
            <a:r>
              <a:rPr lang="nl-NL" noProof="0" dirty="0"/>
              <a:t>Ondertitel conclusie</a:t>
            </a:r>
          </a:p>
        </p:txBody>
      </p:sp>
      <p:pic>
        <p:nvPicPr>
          <p:cNvPr id="8" name="Picture 7" descr="A close up of a screen&#10;&#10;Description generated with high confidence">
            <a:extLst>
              <a:ext uri="{FF2B5EF4-FFF2-40B4-BE49-F238E27FC236}">
                <a16:creationId xmlns:a16="http://schemas.microsoft.com/office/drawing/2014/main" id="{F843BE53-E709-4D48-8933-FFBE2FDA78DB}"/>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5419344" y="6550685"/>
            <a:ext cx="1353312" cy="145799"/>
          </a:xfrm>
          <a:prstGeom prst="rect">
            <a:avLst/>
          </a:prstGeom>
        </p:spPr>
      </p:pic>
    </p:spTree>
    <p:extLst>
      <p:ext uri="{BB962C8B-B14F-4D97-AF65-F5344CB8AC3E}">
        <p14:creationId xmlns:p14="http://schemas.microsoft.com/office/powerpoint/2010/main" val="3109594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Only Title">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8FF16F67-7C28-4DD6-8794-743F0F2689FB}" type="slidenum">
              <a:rPr lang="nl-NL" smtClean="0"/>
              <a:t>‹#›</a:t>
            </a:fld>
            <a:endParaRPr lang="nl-NL"/>
          </a:p>
        </p:txBody>
      </p:sp>
      <p:sp>
        <p:nvSpPr>
          <p:cNvPr id="6" name="Titel 1"/>
          <p:cNvSpPr>
            <a:spLocks noGrp="1"/>
          </p:cNvSpPr>
          <p:nvPr>
            <p:ph type="title" hasCustomPrompt="1"/>
          </p:nvPr>
        </p:nvSpPr>
        <p:spPr>
          <a:xfrm>
            <a:off x="609600" y="260648"/>
            <a:ext cx="10972800" cy="436910"/>
          </a:xfrm>
          <a:prstGeom prst="rect">
            <a:avLst/>
          </a:prstGeom>
        </p:spPr>
        <p:txBody>
          <a:bodyPr/>
          <a:lstStyle>
            <a:lvl1pPr algn="l">
              <a:defRPr sz="2400" b="1">
                <a:solidFill>
                  <a:srgbClr val="002042"/>
                </a:solidFill>
                <a:latin typeface="+mn-lt"/>
              </a:defRPr>
            </a:lvl1pPr>
          </a:lstStyle>
          <a:p>
            <a:r>
              <a:rPr lang="nl-NL" dirty="0"/>
              <a:t>Titel slide</a:t>
            </a:r>
          </a:p>
        </p:txBody>
      </p:sp>
      <p:pic>
        <p:nvPicPr>
          <p:cNvPr id="4" name="Picture 3" descr="A close up of a screen&#10;&#10;Description generated with high confidence">
            <a:extLst>
              <a:ext uri="{FF2B5EF4-FFF2-40B4-BE49-F238E27FC236}">
                <a16:creationId xmlns:a16="http://schemas.microsoft.com/office/drawing/2014/main" id="{F18A13B4-997C-4222-8A49-F621704CAD56}"/>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5419344" y="6550685"/>
            <a:ext cx="1353312" cy="145799"/>
          </a:xfrm>
          <a:prstGeom prst="rect">
            <a:avLst/>
          </a:prstGeom>
        </p:spPr>
      </p:pic>
    </p:spTree>
    <p:extLst>
      <p:ext uri="{BB962C8B-B14F-4D97-AF65-F5344CB8AC3E}">
        <p14:creationId xmlns:p14="http://schemas.microsoft.com/office/powerpoint/2010/main" val="35805944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ntact">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8251B7D1-590D-4BBE-943A-B9C6074C4B96}"/>
              </a:ext>
            </a:extLst>
          </p:cNvPr>
          <p:cNvGraphicFramePr>
            <a:graphicFrameLocks noGrp="1"/>
          </p:cNvGraphicFramePr>
          <p:nvPr userDrawn="1">
            <p:extLst>
              <p:ext uri="{D42A27DB-BD31-4B8C-83A1-F6EECF244321}">
                <p14:modId xmlns:p14="http://schemas.microsoft.com/office/powerpoint/2010/main" val="1842887895"/>
              </p:ext>
            </p:extLst>
          </p:nvPr>
        </p:nvGraphicFramePr>
        <p:xfrm>
          <a:off x="1475873" y="4508500"/>
          <a:ext cx="9240254" cy="1066800"/>
        </p:xfrm>
        <a:graphic>
          <a:graphicData uri="http://schemas.openxmlformats.org/drawingml/2006/table">
            <a:tbl>
              <a:tblPr/>
              <a:tblGrid>
                <a:gridCol w="3415839">
                  <a:extLst>
                    <a:ext uri="{9D8B030D-6E8A-4147-A177-3AD203B41FA5}">
                      <a16:colId xmlns:a16="http://schemas.microsoft.com/office/drawing/2014/main" val="20000"/>
                    </a:ext>
                  </a:extLst>
                </a:gridCol>
                <a:gridCol w="408490">
                  <a:extLst>
                    <a:ext uri="{9D8B030D-6E8A-4147-A177-3AD203B41FA5}">
                      <a16:colId xmlns:a16="http://schemas.microsoft.com/office/drawing/2014/main" val="20001"/>
                    </a:ext>
                  </a:extLst>
                </a:gridCol>
                <a:gridCol w="2495584">
                  <a:extLst>
                    <a:ext uri="{9D8B030D-6E8A-4147-A177-3AD203B41FA5}">
                      <a16:colId xmlns:a16="http://schemas.microsoft.com/office/drawing/2014/main" val="20002"/>
                    </a:ext>
                  </a:extLst>
                </a:gridCol>
                <a:gridCol w="343208">
                  <a:extLst>
                    <a:ext uri="{9D8B030D-6E8A-4147-A177-3AD203B41FA5}">
                      <a16:colId xmlns:a16="http://schemas.microsoft.com/office/drawing/2014/main" val="20003"/>
                    </a:ext>
                  </a:extLst>
                </a:gridCol>
                <a:gridCol w="2577133">
                  <a:extLst>
                    <a:ext uri="{9D8B030D-6E8A-4147-A177-3AD203B41FA5}">
                      <a16:colId xmlns:a16="http://schemas.microsoft.com/office/drawing/2014/main" val="20004"/>
                    </a:ext>
                  </a:extLst>
                </a:gridCol>
              </a:tblGrid>
              <a:tr h="308739">
                <a:tc>
                  <a:txBody>
                    <a:bodyPr/>
                    <a:lstStyle/>
                    <a:p>
                      <a:pPr marL="71755">
                        <a:spcAft>
                          <a:spcPts val="0"/>
                        </a:spcAft>
                      </a:pPr>
                      <a:r>
                        <a:rPr lang="nl-NL" sz="1400" dirty="0">
                          <a:solidFill>
                            <a:srgbClr val="002042"/>
                          </a:solidFill>
                          <a:latin typeface="Calibri" pitchFamily="34" charset="0"/>
                          <a:ea typeface="Times New Roman"/>
                          <a:cs typeface="Times New Roman"/>
                        </a:rPr>
                        <a:t>Districon B.V.</a:t>
                      </a:r>
                      <a:endParaRPr lang="nl-NL" sz="1400" dirty="0">
                        <a:solidFill>
                          <a:srgbClr val="002042"/>
                        </a:solidFill>
                        <a:latin typeface="Calibri" pitchFamily="34" charset="0"/>
                        <a:ea typeface="Calibri"/>
                        <a:cs typeface="Times New Roman"/>
                      </a:endParaRPr>
                    </a:p>
                  </a:txBody>
                  <a:tcPr marL="68580" marR="68580" marT="0" marB="0">
                    <a:lnL>
                      <a:noFill/>
                    </a:lnL>
                    <a:lnR>
                      <a:noFill/>
                    </a:lnR>
                    <a:lnT>
                      <a:noFill/>
                    </a:lnT>
                    <a:lnB>
                      <a:noFill/>
                    </a:lnB>
                  </a:tcPr>
                </a:tc>
                <a:tc>
                  <a:txBody>
                    <a:bodyPr/>
                    <a:lstStyle/>
                    <a:p>
                      <a:pPr marL="71755" marR="0" indent="0" algn="ctr" defTabSz="914400" rtl="0" eaLnBrk="1" fontAlgn="auto" latinLnBrk="0" hangingPunct="1">
                        <a:lnSpc>
                          <a:spcPct val="100000"/>
                        </a:lnSpc>
                        <a:spcBef>
                          <a:spcPts val="0"/>
                        </a:spcBef>
                        <a:spcAft>
                          <a:spcPts val="0"/>
                        </a:spcAft>
                        <a:buClrTx/>
                        <a:buSzTx/>
                        <a:buFontTx/>
                        <a:buNone/>
                        <a:tabLst/>
                        <a:defRPr/>
                      </a:pPr>
                      <a:r>
                        <a:rPr lang="nl-NL" sz="1400" dirty="0">
                          <a:solidFill>
                            <a:srgbClr val="64BE28"/>
                          </a:solidFill>
                          <a:latin typeface="Calibri" pitchFamily="34" charset="0"/>
                          <a:ea typeface="Times New Roman"/>
                          <a:cs typeface="Times New Roman"/>
                        </a:rPr>
                        <a:t>|</a:t>
                      </a:r>
                      <a:endParaRPr lang="nl-NL" sz="1400" dirty="0">
                        <a:solidFill>
                          <a:srgbClr val="64BE28"/>
                        </a:solidFill>
                        <a:latin typeface="Calibri" pitchFamily="34" charset="0"/>
                        <a:ea typeface="Calibri"/>
                        <a:cs typeface="Times New Roman"/>
                      </a:endParaRPr>
                    </a:p>
                    <a:p>
                      <a:pPr marL="71755" marR="0" indent="0" algn="ctr" defTabSz="914400" rtl="0" eaLnBrk="1" fontAlgn="auto" latinLnBrk="0" hangingPunct="1">
                        <a:lnSpc>
                          <a:spcPct val="100000"/>
                        </a:lnSpc>
                        <a:spcBef>
                          <a:spcPts val="0"/>
                        </a:spcBef>
                        <a:spcAft>
                          <a:spcPts val="0"/>
                        </a:spcAft>
                        <a:buClrTx/>
                        <a:buSzTx/>
                        <a:buFontTx/>
                        <a:buNone/>
                        <a:tabLst/>
                        <a:defRPr/>
                      </a:pPr>
                      <a:r>
                        <a:rPr lang="nl-NL" sz="1400" dirty="0">
                          <a:solidFill>
                            <a:srgbClr val="64BE28"/>
                          </a:solidFill>
                          <a:latin typeface="Calibri" pitchFamily="34" charset="0"/>
                          <a:ea typeface="Times New Roman"/>
                          <a:cs typeface="Times New Roman"/>
                        </a:rPr>
                        <a:t>|</a:t>
                      </a:r>
                      <a:endParaRPr lang="nl-NL" sz="1400" dirty="0">
                        <a:solidFill>
                          <a:srgbClr val="64BE28"/>
                        </a:solidFill>
                        <a:latin typeface="Calibri" pitchFamily="34" charset="0"/>
                        <a:ea typeface="Calibri"/>
                        <a:cs typeface="Times New Roman"/>
                      </a:endParaRPr>
                    </a:p>
                  </a:txBody>
                  <a:tcPr marL="68580" marR="68580" marT="0" marB="0">
                    <a:lnL>
                      <a:noFill/>
                    </a:lnL>
                    <a:lnR>
                      <a:noFill/>
                    </a:lnR>
                    <a:lnT>
                      <a:noFill/>
                    </a:lnT>
                    <a:lnB>
                      <a:noFill/>
                    </a:lnB>
                  </a:tcPr>
                </a:tc>
                <a:tc>
                  <a:txBody>
                    <a:bodyPr/>
                    <a:lstStyle/>
                    <a:p>
                      <a:pPr marL="71755">
                        <a:spcAft>
                          <a:spcPts val="0"/>
                        </a:spcAft>
                      </a:pPr>
                      <a:endParaRPr lang="nl-NL" sz="1400" dirty="0">
                        <a:solidFill>
                          <a:srgbClr val="002042"/>
                        </a:solidFill>
                        <a:latin typeface="Calibri" pitchFamily="34" charset="0"/>
                        <a:ea typeface="Calibri"/>
                        <a:cs typeface="Times New Roman"/>
                      </a:endParaRPr>
                    </a:p>
                    <a:p>
                      <a:pPr marL="71755">
                        <a:spcAft>
                          <a:spcPts val="0"/>
                        </a:spcAft>
                      </a:pPr>
                      <a:endParaRPr lang="nl-NL" sz="1400" i="1" dirty="0">
                        <a:solidFill>
                          <a:srgbClr val="002042"/>
                        </a:solidFill>
                        <a:latin typeface="Calibri" pitchFamily="34" charset="0"/>
                        <a:ea typeface="Calibri"/>
                        <a:cs typeface="Times New Roman"/>
                      </a:endParaRPr>
                    </a:p>
                  </a:txBody>
                  <a:tcPr marL="68580" marR="68580" marT="0" marB="0">
                    <a:lnL>
                      <a:noFill/>
                    </a:lnL>
                    <a:lnR>
                      <a:noFill/>
                    </a:lnR>
                    <a:lnT>
                      <a:noFill/>
                    </a:lnT>
                    <a:lnB>
                      <a:noFill/>
                    </a:lnB>
                  </a:tcPr>
                </a:tc>
                <a:tc>
                  <a:txBody>
                    <a:bodyPr/>
                    <a:lstStyle/>
                    <a:p>
                      <a:pPr marL="71755" marR="0" indent="0" algn="ctr" defTabSz="914400" rtl="0" eaLnBrk="1" fontAlgn="auto" latinLnBrk="0" hangingPunct="1">
                        <a:lnSpc>
                          <a:spcPct val="100000"/>
                        </a:lnSpc>
                        <a:spcBef>
                          <a:spcPts val="0"/>
                        </a:spcBef>
                        <a:spcAft>
                          <a:spcPts val="0"/>
                        </a:spcAft>
                        <a:buClrTx/>
                        <a:buSzTx/>
                        <a:buFontTx/>
                        <a:buNone/>
                        <a:tabLst/>
                        <a:defRPr/>
                      </a:pPr>
                      <a:r>
                        <a:rPr lang="nl-NL" sz="1400" dirty="0">
                          <a:solidFill>
                            <a:srgbClr val="64BE28"/>
                          </a:solidFill>
                          <a:latin typeface="Calibri" pitchFamily="34" charset="0"/>
                          <a:ea typeface="Times New Roman"/>
                          <a:cs typeface="Times New Roman"/>
                        </a:rPr>
                        <a:t>|</a:t>
                      </a:r>
                      <a:endParaRPr lang="nl-NL" sz="1400" dirty="0">
                        <a:solidFill>
                          <a:srgbClr val="64BE28"/>
                        </a:solidFill>
                        <a:latin typeface="Calibri" pitchFamily="34" charset="0"/>
                        <a:ea typeface="Calibri"/>
                        <a:cs typeface="Times New Roman"/>
                      </a:endParaRPr>
                    </a:p>
                    <a:p>
                      <a:pPr marL="71755" marR="0" indent="0" algn="ctr" defTabSz="914400" rtl="0" eaLnBrk="1" fontAlgn="auto" latinLnBrk="0" hangingPunct="1">
                        <a:lnSpc>
                          <a:spcPct val="100000"/>
                        </a:lnSpc>
                        <a:spcBef>
                          <a:spcPts val="0"/>
                        </a:spcBef>
                        <a:spcAft>
                          <a:spcPts val="0"/>
                        </a:spcAft>
                        <a:buClrTx/>
                        <a:buSzTx/>
                        <a:buFontTx/>
                        <a:buNone/>
                        <a:tabLst/>
                        <a:defRPr/>
                      </a:pPr>
                      <a:r>
                        <a:rPr lang="nl-NL" sz="1400" dirty="0">
                          <a:solidFill>
                            <a:srgbClr val="64BE28"/>
                          </a:solidFill>
                          <a:latin typeface="Calibri" pitchFamily="34" charset="0"/>
                          <a:ea typeface="Times New Roman"/>
                          <a:cs typeface="Times New Roman"/>
                        </a:rPr>
                        <a:t>|</a:t>
                      </a:r>
                      <a:endParaRPr lang="nl-NL" sz="1400" dirty="0">
                        <a:solidFill>
                          <a:srgbClr val="64BE28"/>
                        </a:solidFill>
                        <a:latin typeface="Calibri" pitchFamily="34" charset="0"/>
                        <a:ea typeface="Calibri"/>
                        <a:cs typeface="Times New Roman"/>
                      </a:endParaRPr>
                    </a:p>
                  </a:txBody>
                  <a:tcPr marL="68580" marR="68580" marT="0" marB="0">
                    <a:lnL>
                      <a:noFill/>
                    </a:lnL>
                    <a:lnR>
                      <a:noFill/>
                    </a:lnR>
                    <a:lnT>
                      <a:noFill/>
                    </a:lnT>
                    <a:lnB>
                      <a:noFill/>
                    </a:lnB>
                  </a:tcPr>
                </a:tc>
                <a:tc>
                  <a:txBody>
                    <a:bodyPr/>
                    <a:lstStyle/>
                    <a:p>
                      <a:pPr marL="71755">
                        <a:spcAft>
                          <a:spcPts val="0"/>
                        </a:spcAft>
                      </a:pPr>
                      <a:endParaRPr lang="nl-NL" sz="1400" dirty="0">
                        <a:solidFill>
                          <a:srgbClr val="002042"/>
                        </a:solidFill>
                        <a:latin typeface="Calibri" pitchFamily="34" charset="0"/>
                        <a:ea typeface="Calibri"/>
                        <a:cs typeface="Times New Roman"/>
                      </a:endParaRPr>
                    </a:p>
                  </a:txBody>
                  <a:tcPr marL="68580" marR="68580" marT="0" marB="0">
                    <a:lnL>
                      <a:noFill/>
                    </a:lnL>
                    <a:lnR>
                      <a:noFill/>
                    </a:lnR>
                    <a:lnT>
                      <a:noFill/>
                    </a:lnT>
                    <a:lnB>
                      <a:noFill/>
                    </a:lnB>
                  </a:tcPr>
                </a:tc>
                <a:extLst>
                  <a:ext uri="{0D108BD9-81ED-4DB2-BD59-A6C34878D82A}">
                    <a16:rowId xmlns:a16="http://schemas.microsoft.com/office/drawing/2014/main" val="10000"/>
                  </a:ext>
                </a:extLst>
              </a:tr>
              <a:tr h="0">
                <a:tc>
                  <a:txBody>
                    <a:bodyPr/>
                    <a:lstStyle/>
                    <a:p>
                      <a:pPr marL="71755">
                        <a:spcAft>
                          <a:spcPts val="0"/>
                        </a:spcAft>
                      </a:pPr>
                      <a:r>
                        <a:rPr lang="nl-NL" sz="1400" dirty="0">
                          <a:solidFill>
                            <a:srgbClr val="002042"/>
                          </a:solidFill>
                          <a:latin typeface="Calibri" pitchFamily="34" charset="0"/>
                          <a:ea typeface="Times New Roman"/>
                          <a:cs typeface="Times New Roman"/>
                        </a:rPr>
                        <a:t>P.O.</a:t>
                      </a:r>
                      <a:r>
                        <a:rPr lang="nl-NL" sz="1400" baseline="0" dirty="0">
                          <a:solidFill>
                            <a:srgbClr val="002042"/>
                          </a:solidFill>
                          <a:latin typeface="Calibri" pitchFamily="34" charset="0"/>
                          <a:ea typeface="Times New Roman"/>
                          <a:cs typeface="Times New Roman"/>
                        </a:rPr>
                        <a:t> Box </a:t>
                      </a:r>
                      <a:r>
                        <a:rPr lang="nl-NL" sz="1400" dirty="0">
                          <a:solidFill>
                            <a:srgbClr val="002042"/>
                          </a:solidFill>
                          <a:latin typeface="Calibri" pitchFamily="34" charset="0"/>
                          <a:ea typeface="Times New Roman"/>
                          <a:cs typeface="Times New Roman"/>
                        </a:rPr>
                        <a:t>188, 3600 AD Maarssen</a:t>
                      </a:r>
                      <a:endParaRPr lang="nl-NL" sz="1400" dirty="0">
                        <a:solidFill>
                          <a:srgbClr val="002042"/>
                        </a:solidFill>
                        <a:latin typeface="Calibri" pitchFamily="34" charset="0"/>
                        <a:ea typeface="Calibri"/>
                        <a:cs typeface="Times New Roman"/>
                      </a:endParaRPr>
                    </a:p>
                  </a:txBody>
                  <a:tcPr marL="68580" marR="68580" marT="0" marB="0">
                    <a:lnL>
                      <a:noFill/>
                    </a:lnL>
                    <a:lnR>
                      <a:noFill/>
                    </a:lnR>
                    <a:lnT>
                      <a:noFill/>
                    </a:lnT>
                    <a:lnB>
                      <a:noFill/>
                    </a:lnB>
                  </a:tcPr>
                </a:tc>
                <a:tc>
                  <a:txBody>
                    <a:bodyPr/>
                    <a:lstStyle/>
                    <a:p>
                      <a:pPr marL="71755" algn="ctr">
                        <a:spcAft>
                          <a:spcPts val="0"/>
                        </a:spcAft>
                      </a:pPr>
                      <a:r>
                        <a:rPr lang="nl-NL" sz="1400" dirty="0">
                          <a:solidFill>
                            <a:srgbClr val="64BE28"/>
                          </a:solidFill>
                          <a:latin typeface="Calibri" pitchFamily="34" charset="0"/>
                          <a:ea typeface="Times New Roman"/>
                          <a:cs typeface="Times New Roman"/>
                        </a:rPr>
                        <a:t>|</a:t>
                      </a:r>
                      <a:endParaRPr lang="nl-NL" sz="1400" dirty="0">
                        <a:solidFill>
                          <a:srgbClr val="64BE28"/>
                        </a:solidFill>
                        <a:latin typeface="Calibri" pitchFamily="34" charset="0"/>
                        <a:ea typeface="Calibri"/>
                        <a:cs typeface="Times New Roman"/>
                      </a:endParaRPr>
                    </a:p>
                  </a:txBody>
                  <a:tcPr marL="68580" marR="68580" marT="0" marB="0">
                    <a:lnL>
                      <a:noFill/>
                    </a:lnL>
                    <a:lnR>
                      <a:noFill/>
                    </a:lnR>
                    <a:lnT>
                      <a:noFill/>
                    </a:lnT>
                    <a:lnB>
                      <a:noFill/>
                    </a:lnB>
                  </a:tcPr>
                </a:tc>
                <a:tc>
                  <a:txBody>
                    <a:bodyPr/>
                    <a:lstStyle/>
                    <a:p>
                      <a:pPr marL="71755">
                        <a:spcAft>
                          <a:spcPts val="0"/>
                        </a:spcAft>
                      </a:pPr>
                      <a:endParaRPr lang="nl-NL" sz="1400" dirty="0">
                        <a:solidFill>
                          <a:srgbClr val="002042"/>
                        </a:solidFill>
                        <a:latin typeface="Calibri" pitchFamily="34" charset="0"/>
                        <a:ea typeface="Calibri"/>
                        <a:cs typeface="Times New Roman"/>
                      </a:endParaRPr>
                    </a:p>
                  </a:txBody>
                  <a:tcPr marL="68580" marR="68580" marT="0" marB="0">
                    <a:lnL>
                      <a:noFill/>
                    </a:lnL>
                    <a:lnR>
                      <a:noFill/>
                    </a:lnR>
                    <a:lnT>
                      <a:noFill/>
                    </a:lnT>
                    <a:lnB>
                      <a:noFill/>
                    </a:lnB>
                  </a:tcPr>
                </a:tc>
                <a:tc>
                  <a:txBody>
                    <a:bodyPr/>
                    <a:lstStyle/>
                    <a:p>
                      <a:pPr marL="71755" algn="ctr">
                        <a:spcAft>
                          <a:spcPts val="0"/>
                        </a:spcAft>
                      </a:pPr>
                      <a:r>
                        <a:rPr lang="nl-NL" sz="1400" dirty="0">
                          <a:solidFill>
                            <a:srgbClr val="64BE28"/>
                          </a:solidFill>
                          <a:latin typeface="Calibri" pitchFamily="34" charset="0"/>
                          <a:ea typeface="Times New Roman"/>
                          <a:cs typeface="Times New Roman"/>
                        </a:rPr>
                        <a:t>|</a:t>
                      </a:r>
                      <a:endParaRPr lang="nl-NL" sz="1400" dirty="0">
                        <a:solidFill>
                          <a:srgbClr val="64BE28"/>
                        </a:solidFill>
                        <a:latin typeface="Calibri" pitchFamily="34" charset="0"/>
                        <a:ea typeface="Calibri"/>
                        <a:cs typeface="Times New Roman"/>
                      </a:endParaRPr>
                    </a:p>
                  </a:txBody>
                  <a:tcPr marL="68580" marR="68580" marT="0" marB="0">
                    <a:lnL>
                      <a:noFill/>
                    </a:lnL>
                    <a:lnR>
                      <a:noFill/>
                    </a:lnR>
                    <a:lnT>
                      <a:noFill/>
                    </a:lnT>
                    <a:lnB>
                      <a:noFill/>
                    </a:lnB>
                  </a:tcPr>
                </a:tc>
                <a:tc>
                  <a:txBody>
                    <a:bodyPr/>
                    <a:lstStyle/>
                    <a:p>
                      <a:pPr marL="71755">
                        <a:spcAft>
                          <a:spcPts val="0"/>
                        </a:spcAft>
                      </a:pPr>
                      <a:endParaRPr lang="nl-NL" sz="1400" dirty="0">
                        <a:solidFill>
                          <a:srgbClr val="002042"/>
                        </a:solidFill>
                        <a:latin typeface="Calibri" pitchFamily="34" charset="0"/>
                        <a:ea typeface="Calibri"/>
                        <a:cs typeface="Times New Roman"/>
                      </a:endParaRPr>
                    </a:p>
                  </a:txBody>
                  <a:tcPr marL="68580" marR="68580" marT="0" marB="0">
                    <a:lnL>
                      <a:noFill/>
                    </a:lnL>
                    <a:lnR>
                      <a:noFill/>
                    </a:lnR>
                    <a:lnT>
                      <a:noFill/>
                    </a:lnT>
                    <a:lnB>
                      <a:noFill/>
                    </a:lnB>
                  </a:tcPr>
                </a:tc>
                <a:extLst>
                  <a:ext uri="{0D108BD9-81ED-4DB2-BD59-A6C34878D82A}">
                    <a16:rowId xmlns:a16="http://schemas.microsoft.com/office/drawing/2014/main" val="10001"/>
                  </a:ext>
                </a:extLst>
              </a:tr>
              <a:tr h="0">
                <a:tc>
                  <a:txBody>
                    <a:bodyPr/>
                    <a:lstStyle/>
                    <a:p>
                      <a:pPr marL="71755" marR="0" indent="0" algn="l" defTabSz="914400" rtl="0" eaLnBrk="1" fontAlgn="auto" latinLnBrk="0" hangingPunct="1">
                        <a:lnSpc>
                          <a:spcPct val="100000"/>
                        </a:lnSpc>
                        <a:spcBef>
                          <a:spcPts val="0"/>
                        </a:spcBef>
                        <a:spcAft>
                          <a:spcPts val="0"/>
                        </a:spcAft>
                        <a:buClrTx/>
                        <a:buSzTx/>
                        <a:buFontTx/>
                        <a:buNone/>
                        <a:tabLst/>
                        <a:defRPr/>
                      </a:pPr>
                      <a:r>
                        <a:rPr lang="nl-NL" sz="1400" dirty="0">
                          <a:solidFill>
                            <a:srgbClr val="002042"/>
                          </a:solidFill>
                          <a:latin typeface="Calibri" pitchFamily="34" charset="0"/>
                          <a:ea typeface="Calibri"/>
                          <a:cs typeface="Times New Roman"/>
                        </a:rPr>
                        <a:t>THE NETHERLANDS</a:t>
                      </a:r>
                    </a:p>
                  </a:txBody>
                  <a:tcPr marL="68580" marR="68580" marT="0" marB="0">
                    <a:lnL>
                      <a:noFill/>
                    </a:lnL>
                    <a:lnR>
                      <a:noFill/>
                    </a:lnR>
                    <a:lnT>
                      <a:noFill/>
                    </a:lnT>
                    <a:lnB>
                      <a:noFill/>
                    </a:lnB>
                  </a:tcPr>
                </a:tc>
                <a:tc>
                  <a:txBody>
                    <a:bodyPr/>
                    <a:lstStyle/>
                    <a:p>
                      <a:pPr marL="71755" algn="ctr">
                        <a:spcAft>
                          <a:spcPts val="0"/>
                        </a:spcAft>
                      </a:pPr>
                      <a:r>
                        <a:rPr lang="nl-NL" sz="1400" dirty="0">
                          <a:solidFill>
                            <a:srgbClr val="64BE28"/>
                          </a:solidFill>
                          <a:latin typeface="Calibri" pitchFamily="34" charset="0"/>
                          <a:ea typeface="Times New Roman"/>
                          <a:cs typeface="Times New Roman"/>
                        </a:rPr>
                        <a:t>|</a:t>
                      </a:r>
                      <a:endParaRPr lang="nl-NL" sz="1400" dirty="0">
                        <a:solidFill>
                          <a:srgbClr val="64BE28"/>
                        </a:solidFill>
                        <a:latin typeface="Calibri" pitchFamily="34" charset="0"/>
                        <a:ea typeface="Calibri"/>
                        <a:cs typeface="Times New Roman"/>
                      </a:endParaRPr>
                    </a:p>
                  </a:txBody>
                  <a:tcPr marL="68580" marR="68580" marT="0" marB="0">
                    <a:lnL>
                      <a:noFill/>
                    </a:lnL>
                    <a:lnR>
                      <a:noFill/>
                    </a:lnR>
                    <a:lnT>
                      <a:noFill/>
                    </a:lnT>
                    <a:lnB>
                      <a:noFill/>
                    </a:lnB>
                  </a:tcPr>
                </a:tc>
                <a:tc>
                  <a:txBody>
                    <a:bodyPr/>
                    <a:lstStyle/>
                    <a:p>
                      <a:pPr marL="71755">
                        <a:spcAft>
                          <a:spcPts val="0"/>
                        </a:spcAft>
                      </a:pPr>
                      <a:endParaRPr lang="nl-NL" sz="1400" dirty="0">
                        <a:solidFill>
                          <a:srgbClr val="002042"/>
                        </a:solidFill>
                        <a:latin typeface="Calibri" pitchFamily="34" charset="0"/>
                        <a:ea typeface="Calibri"/>
                        <a:cs typeface="Times New Roman"/>
                      </a:endParaRPr>
                    </a:p>
                  </a:txBody>
                  <a:tcPr marL="68580" marR="68580" marT="0" marB="0">
                    <a:lnL>
                      <a:noFill/>
                    </a:lnL>
                    <a:lnR>
                      <a:noFill/>
                    </a:lnR>
                    <a:lnT>
                      <a:noFill/>
                    </a:lnT>
                    <a:lnB>
                      <a:noFill/>
                    </a:lnB>
                  </a:tcPr>
                </a:tc>
                <a:tc>
                  <a:txBody>
                    <a:bodyPr/>
                    <a:lstStyle/>
                    <a:p>
                      <a:pPr marL="71755" algn="ctr">
                        <a:spcAft>
                          <a:spcPts val="0"/>
                        </a:spcAft>
                      </a:pPr>
                      <a:r>
                        <a:rPr lang="nl-NL" sz="1400" dirty="0">
                          <a:solidFill>
                            <a:srgbClr val="64BE28"/>
                          </a:solidFill>
                          <a:latin typeface="Calibri" pitchFamily="34" charset="0"/>
                          <a:ea typeface="Times New Roman"/>
                          <a:cs typeface="Times New Roman"/>
                        </a:rPr>
                        <a:t>|</a:t>
                      </a:r>
                      <a:endParaRPr lang="nl-NL" sz="1400" dirty="0">
                        <a:solidFill>
                          <a:srgbClr val="64BE28"/>
                        </a:solidFill>
                        <a:latin typeface="Calibri" pitchFamily="34" charset="0"/>
                        <a:ea typeface="Calibri"/>
                        <a:cs typeface="Times New Roman"/>
                      </a:endParaRPr>
                    </a:p>
                  </a:txBody>
                  <a:tcPr marL="68580" marR="68580" marT="0" marB="0">
                    <a:lnL>
                      <a:noFill/>
                    </a:lnL>
                    <a:lnR>
                      <a:noFill/>
                    </a:lnR>
                    <a:lnT>
                      <a:noFill/>
                    </a:lnT>
                    <a:lnB>
                      <a:noFill/>
                    </a:lnB>
                  </a:tcPr>
                </a:tc>
                <a:tc>
                  <a:txBody>
                    <a:bodyPr/>
                    <a:lstStyle/>
                    <a:p>
                      <a:pPr marL="71755">
                        <a:spcAft>
                          <a:spcPts val="0"/>
                        </a:spcAft>
                      </a:pPr>
                      <a:endParaRPr lang="nl-NL" sz="1400" dirty="0">
                        <a:solidFill>
                          <a:srgbClr val="002042"/>
                        </a:solidFill>
                        <a:latin typeface="Calibri" pitchFamily="34" charset="0"/>
                        <a:ea typeface="Calibri"/>
                        <a:cs typeface="Times New Roman"/>
                      </a:endParaRPr>
                    </a:p>
                  </a:txBody>
                  <a:tcPr marL="68580" marR="68580" marT="0" marB="0">
                    <a:lnL>
                      <a:noFill/>
                    </a:lnL>
                    <a:lnR>
                      <a:noFill/>
                    </a:lnR>
                    <a:lnT>
                      <a:noFill/>
                    </a:lnT>
                    <a:lnB>
                      <a:noFill/>
                    </a:lnB>
                  </a:tcPr>
                </a:tc>
                <a:extLst>
                  <a:ext uri="{0D108BD9-81ED-4DB2-BD59-A6C34878D82A}">
                    <a16:rowId xmlns:a16="http://schemas.microsoft.com/office/drawing/2014/main" val="10002"/>
                  </a:ext>
                </a:extLst>
              </a:tr>
              <a:tr h="0">
                <a:tc>
                  <a:txBody>
                    <a:bodyPr/>
                    <a:lstStyle/>
                    <a:p>
                      <a:pPr marL="90488" indent="0"/>
                      <a:r>
                        <a:rPr lang="en-GB" sz="1400" u="sng" dirty="0">
                          <a:solidFill>
                            <a:srgbClr val="002042"/>
                          </a:solidFill>
                          <a:latin typeface="Calibri" pitchFamily="34" charset="0"/>
                        </a:rPr>
                        <a:t>www.districon.nl </a:t>
                      </a:r>
                    </a:p>
                  </a:txBody>
                  <a:tcPr marL="68580" marR="68580" marT="0" marB="0">
                    <a:lnL>
                      <a:noFill/>
                    </a:lnL>
                    <a:lnR>
                      <a:noFill/>
                    </a:lnR>
                    <a:lnT>
                      <a:noFill/>
                    </a:lnT>
                    <a:lnB>
                      <a:noFill/>
                    </a:lnB>
                  </a:tcPr>
                </a:tc>
                <a:tc>
                  <a:txBody>
                    <a:bodyPr/>
                    <a:lstStyle/>
                    <a:p>
                      <a:pPr marL="71755" algn="ctr">
                        <a:spcAft>
                          <a:spcPts val="0"/>
                        </a:spcAft>
                      </a:pPr>
                      <a:r>
                        <a:rPr lang="en-US" sz="1400" dirty="0">
                          <a:solidFill>
                            <a:srgbClr val="64BE28"/>
                          </a:solidFill>
                          <a:latin typeface="Calibri" pitchFamily="34" charset="0"/>
                          <a:ea typeface="Times New Roman"/>
                          <a:cs typeface="Times New Roman"/>
                        </a:rPr>
                        <a:t>|</a:t>
                      </a:r>
                      <a:endParaRPr lang="nl-NL" sz="1400" dirty="0">
                        <a:solidFill>
                          <a:srgbClr val="64BE28"/>
                        </a:solidFill>
                        <a:latin typeface="Calibri" pitchFamily="34" charset="0"/>
                        <a:ea typeface="Calibri"/>
                        <a:cs typeface="Times New Roman"/>
                      </a:endParaRPr>
                    </a:p>
                  </a:txBody>
                  <a:tcPr marL="68580" marR="68580" marT="0" marB="0">
                    <a:lnL>
                      <a:noFill/>
                    </a:lnL>
                    <a:lnR>
                      <a:noFill/>
                    </a:lnR>
                    <a:lnT>
                      <a:noFill/>
                    </a:lnT>
                    <a:lnB>
                      <a:noFill/>
                    </a:lnB>
                  </a:tcPr>
                </a:tc>
                <a:tc>
                  <a:txBody>
                    <a:bodyPr/>
                    <a:lstStyle/>
                    <a:p>
                      <a:pPr marL="71755" marR="0" indent="0" algn="l" defTabSz="914400" rtl="0" eaLnBrk="1" fontAlgn="auto" latinLnBrk="0" hangingPunct="1">
                        <a:lnSpc>
                          <a:spcPct val="100000"/>
                        </a:lnSpc>
                        <a:spcBef>
                          <a:spcPts val="0"/>
                        </a:spcBef>
                        <a:spcAft>
                          <a:spcPts val="0"/>
                        </a:spcAft>
                        <a:buClrTx/>
                        <a:buSzTx/>
                        <a:buFontTx/>
                        <a:buNone/>
                        <a:tabLst/>
                        <a:defRPr/>
                      </a:pPr>
                      <a:endParaRPr lang="nl-NL" sz="1400" u="none" kern="1200" dirty="0">
                        <a:solidFill>
                          <a:srgbClr val="002042"/>
                        </a:solidFill>
                        <a:latin typeface="Calibri" pitchFamily="34" charset="0"/>
                        <a:ea typeface="Times New Roman"/>
                        <a:cs typeface="Times New Roman"/>
                      </a:endParaRPr>
                    </a:p>
                  </a:txBody>
                  <a:tcPr marL="68580" marR="68580" marT="0" marB="0">
                    <a:lnL>
                      <a:noFill/>
                    </a:lnL>
                    <a:lnR>
                      <a:noFill/>
                    </a:lnR>
                    <a:lnT>
                      <a:noFill/>
                    </a:lnT>
                    <a:lnB>
                      <a:noFill/>
                    </a:lnB>
                  </a:tcPr>
                </a:tc>
                <a:tc>
                  <a:txBody>
                    <a:bodyPr/>
                    <a:lstStyle/>
                    <a:p>
                      <a:pPr marL="71755" algn="ctr">
                        <a:spcAft>
                          <a:spcPts val="0"/>
                        </a:spcAft>
                      </a:pPr>
                      <a:r>
                        <a:rPr lang="en-US" sz="1400" dirty="0">
                          <a:solidFill>
                            <a:srgbClr val="64BE28"/>
                          </a:solidFill>
                          <a:latin typeface="Calibri" pitchFamily="34" charset="0"/>
                          <a:ea typeface="Times New Roman"/>
                          <a:cs typeface="Times New Roman"/>
                        </a:rPr>
                        <a:t>|</a:t>
                      </a:r>
                      <a:endParaRPr lang="nl-NL" sz="1400" dirty="0">
                        <a:solidFill>
                          <a:srgbClr val="64BE28"/>
                        </a:solidFill>
                        <a:latin typeface="Calibri" pitchFamily="34" charset="0"/>
                        <a:ea typeface="Calibri"/>
                        <a:cs typeface="Times New Roman"/>
                      </a:endParaRPr>
                    </a:p>
                  </a:txBody>
                  <a:tcPr marL="68580" marR="68580" marT="0" marB="0">
                    <a:lnL>
                      <a:noFill/>
                    </a:lnL>
                    <a:lnR>
                      <a:noFill/>
                    </a:lnR>
                    <a:lnT>
                      <a:noFill/>
                    </a:lnT>
                    <a:lnB>
                      <a:noFill/>
                    </a:lnB>
                  </a:tcPr>
                </a:tc>
                <a:tc>
                  <a:txBody>
                    <a:bodyPr/>
                    <a:lstStyle/>
                    <a:p>
                      <a:pPr marL="71755" marR="0" indent="0" algn="l" defTabSz="914400" rtl="0" eaLnBrk="1" fontAlgn="auto" latinLnBrk="0" hangingPunct="1">
                        <a:lnSpc>
                          <a:spcPct val="100000"/>
                        </a:lnSpc>
                        <a:spcBef>
                          <a:spcPts val="0"/>
                        </a:spcBef>
                        <a:spcAft>
                          <a:spcPts val="0"/>
                        </a:spcAft>
                        <a:buClrTx/>
                        <a:buSzTx/>
                        <a:buFontTx/>
                        <a:buNone/>
                        <a:tabLst/>
                        <a:defRPr/>
                      </a:pPr>
                      <a:endParaRPr lang="nl-NL" sz="1400" dirty="0">
                        <a:solidFill>
                          <a:srgbClr val="002042"/>
                        </a:solidFill>
                        <a:latin typeface="Calibri" pitchFamily="34" charset="0"/>
                        <a:ea typeface="Calibri"/>
                        <a:cs typeface="Times New Roman"/>
                      </a:endParaRPr>
                    </a:p>
                  </a:txBody>
                  <a:tcPr marL="68580" marR="68580" marT="0" marB="0">
                    <a:lnL>
                      <a:noFill/>
                    </a:lnL>
                    <a:lnR>
                      <a:noFill/>
                    </a:lnR>
                    <a:lnT>
                      <a:noFill/>
                    </a:lnT>
                    <a:lnB>
                      <a:noFill/>
                    </a:lnB>
                  </a:tcPr>
                </a:tc>
                <a:extLst>
                  <a:ext uri="{0D108BD9-81ED-4DB2-BD59-A6C34878D82A}">
                    <a16:rowId xmlns:a16="http://schemas.microsoft.com/office/drawing/2014/main" val="10003"/>
                  </a:ext>
                </a:extLst>
              </a:tr>
            </a:tbl>
          </a:graphicData>
        </a:graphic>
      </p:graphicFrame>
      <p:sp>
        <p:nvSpPr>
          <p:cNvPr id="5" name="Slide Number Placeholder 4"/>
          <p:cNvSpPr>
            <a:spLocks noGrp="1"/>
          </p:cNvSpPr>
          <p:nvPr>
            <p:ph type="sldNum" sz="quarter" idx="12"/>
          </p:nvPr>
        </p:nvSpPr>
        <p:spPr/>
        <p:txBody>
          <a:bodyPr/>
          <a:lstStyle/>
          <a:p>
            <a:fld id="{8FF16F67-7C28-4DD6-8794-743F0F2689FB}" type="slidenum">
              <a:rPr lang="nl-NL" smtClean="0"/>
              <a:t>‹#›</a:t>
            </a:fld>
            <a:endParaRPr lang="nl-NL"/>
          </a:p>
        </p:txBody>
      </p:sp>
      <p:sp>
        <p:nvSpPr>
          <p:cNvPr id="6" name="Titel 1"/>
          <p:cNvSpPr>
            <a:spLocks noGrp="1"/>
          </p:cNvSpPr>
          <p:nvPr>
            <p:ph type="title" hasCustomPrompt="1"/>
          </p:nvPr>
        </p:nvSpPr>
        <p:spPr>
          <a:xfrm>
            <a:off x="609600" y="260648"/>
            <a:ext cx="10972800" cy="436910"/>
          </a:xfrm>
          <a:prstGeom prst="rect">
            <a:avLst/>
          </a:prstGeom>
        </p:spPr>
        <p:txBody>
          <a:bodyPr/>
          <a:lstStyle>
            <a:lvl1pPr algn="l">
              <a:defRPr sz="2400" b="1">
                <a:solidFill>
                  <a:srgbClr val="002042"/>
                </a:solidFill>
                <a:latin typeface="+mn-lt"/>
              </a:defRPr>
            </a:lvl1pPr>
          </a:lstStyle>
          <a:p>
            <a:r>
              <a:rPr lang="nl-NL" dirty="0"/>
              <a:t>Contact</a:t>
            </a:r>
          </a:p>
        </p:txBody>
      </p:sp>
      <p:pic>
        <p:nvPicPr>
          <p:cNvPr id="7" name="Picture 6">
            <a:extLst>
              <a:ext uri="{FF2B5EF4-FFF2-40B4-BE49-F238E27FC236}">
                <a16:creationId xmlns:a16="http://schemas.microsoft.com/office/drawing/2014/main" id="{D6B1BEE1-D310-48BD-9911-C7B0B5512EFA}"/>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1593850" y="3281027"/>
            <a:ext cx="2635674" cy="300374"/>
          </a:xfrm>
          <a:prstGeom prst="rect">
            <a:avLst/>
          </a:prstGeom>
        </p:spPr>
      </p:pic>
      <p:sp>
        <p:nvSpPr>
          <p:cNvPr id="3" name="Picture Placeholder 2">
            <a:extLst>
              <a:ext uri="{FF2B5EF4-FFF2-40B4-BE49-F238E27FC236}">
                <a16:creationId xmlns:a16="http://schemas.microsoft.com/office/drawing/2014/main" id="{BE4A5CB7-FC44-40E4-87A9-42EBC8B81D9E}"/>
              </a:ext>
            </a:extLst>
          </p:cNvPr>
          <p:cNvSpPr>
            <a:spLocks noGrp="1"/>
          </p:cNvSpPr>
          <p:nvPr>
            <p:ph type="pic" sz="quarter" idx="13" hasCustomPrompt="1"/>
          </p:nvPr>
        </p:nvSpPr>
        <p:spPr>
          <a:xfrm>
            <a:off x="5448300" y="2596618"/>
            <a:ext cx="1956385" cy="1652587"/>
          </a:xfrm>
          <a:prstGeom prst="rect">
            <a:avLst/>
          </a:prstGeom>
        </p:spPr>
        <p:txBody>
          <a:bodyPr/>
          <a:lstStyle>
            <a:lvl1pPr marL="0" indent="0">
              <a:buNone/>
              <a:defRPr sz="2000"/>
            </a:lvl1pPr>
          </a:lstStyle>
          <a:p>
            <a:r>
              <a:rPr lang="en-US" dirty="0"/>
              <a:t>Profile picture 1</a:t>
            </a:r>
          </a:p>
        </p:txBody>
      </p:sp>
      <p:sp>
        <p:nvSpPr>
          <p:cNvPr id="8" name="Picture Placeholder 2">
            <a:extLst>
              <a:ext uri="{FF2B5EF4-FFF2-40B4-BE49-F238E27FC236}">
                <a16:creationId xmlns:a16="http://schemas.microsoft.com/office/drawing/2014/main" id="{44CDCDE5-465C-4BBE-BAC2-F7ED0489EE08}"/>
              </a:ext>
            </a:extLst>
          </p:cNvPr>
          <p:cNvSpPr>
            <a:spLocks noGrp="1"/>
          </p:cNvSpPr>
          <p:nvPr>
            <p:ph type="pic" sz="quarter" idx="14" hasCustomPrompt="1"/>
          </p:nvPr>
        </p:nvSpPr>
        <p:spPr>
          <a:xfrm>
            <a:off x="8291513" y="2596617"/>
            <a:ext cx="1956385" cy="1652587"/>
          </a:xfrm>
          <a:prstGeom prst="rect">
            <a:avLst/>
          </a:prstGeom>
        </p:spPr>
        <p:txBody>
          <a:bodyPr/>
          <a:lstStyle>
            <a:lvl1pPr marL="0" indent="0">
              <a:buNone/>
              <a:defRPr sz="2000"/>
            </a:lvl1pPr>
          </a:lstStyle>
          <a:p>
            <a:r>
              <a:rPr lang="en-US" dirty="0"/>
              <a:t>Profile picture 2</a:t>
            </a:r>
          </a:p>
        </p:txBody>
      </p:sp>
      <p:sp>
        <p:nvSpPr>
          <p:cNvPr id="10" name="Text Placeholder 9">
            <a:extLst>
              <a:ext uri="{FF2B5EF4-FFF2-40B4-BE49-F238E27FC236}">
                <a16:creationId xmlns:a16="http://schemas.microsoft.com/office/drawing/2014/main" id="{7A5DB52B-BED2-4281-BBDB-74A124D4B608}"/>
              </a:ext>
            </a:extLst>
          </p:cNvPr>
          <p:cNvSpPr>
            <a:spLocks noGrp="1"/>
          </p:cNvSpPr>
          <p:nvPr>
            <p:ph type="body" sz="quarter" idx="15" hasCustomPrompt="1"/>
          </p:nvPr>
        </p:nvSpPr>
        <p:spPr>
          <a:xfrm>
            <a:off x="5448300" y="4524376"/>
            <a:ext cx="2457450" cy="209550"/>
          </a:xfrm>
          <a:prstGeom prst="rect">
            <a:avLst/>
          </a:prstGeom>
        </p:spPr>
        <p:txBody>
          <a:bodyPr lIns="0" tIns="72000" rIns="0" anchor="ctr"/>
          <a:lstStyle>
            <a:lvl1pPr marL="0" indent="0">
              <a:lnSpc>
                <a:spcPct val="100000"/>
              </a:lnSpc>
              <a:spcBef>
                <a:spcPts val="0"/>
              </a:spcBef>
              <a:buNone/>
              <a:defRPr sz="1400">
                <a:solidFill>
                  <a:schemeClr val="tx1"/>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Name 1</a:t>
            </a:r>
          </a:p>
        </p:txBody>
      </p:sp>
      <p:sp>
        <p:nvSpPr>
          <p:cNvPr id="17" name="Text Placeholder 9">
            <a:extLst>
              <a:ext uri="{FF2B5EF4-FFF2-40B4-BE49-F238E27FC236}">
                <a16:creationId xmlns:a16="http://schemas.microsoft.com/office/drawing/2014/main" id="{920B1573-E4B8-4C60-B6B6-024610C691AA}"/>
              </a:ext>
            </a:extLst>
          </p:cNvPr>
          <p:cNvSpPr>
            <a:spLocks noGrp="1"/>
          </p:cNvSpPr>
          <p:nvPr>
            <p:ph type="body" sz="quarter" idx="16" hasCustomPrompt="1"/>
          </p:nvPr>
        </p:nvSpPr>
        <p:spPr>
          <a:xfrm>
            <a:off x="5448300" y="4733926"/>
            <a:ext cx="2457450" cy="209550"/>
          </a:xfrm>
          <a:prstGeom prst="rect">
            <a:avLst/>
          </a:prstGeom>
        </p:spPr>
        <p:txBody>
          <a:bodyPr lIns="0" tIns="72000" rIns="0" anchor="ctr"/>
          <a:lstStyle>
            <a:lvl1pPr marL="0" indent="0">
              <a:lnSpc>
                <a:spcPct val="100000"/>
              </a:lnSpc>
              <a:spcBef>
                <a:spcPts val="0"/>
              </a:spcBef>
              <a:buNone/>
              <a:defRPr sz="1400">
                <a:solidFill>
                  <a:schemeClr val="tx1"/>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Function 1</a:t>
            </a:r>
          </a:p>
        </p:txBody>
      </p:sp>
      <p:sp>
        <p:nvSpPr>
          <p:cNvPr id="18" name="Text Placeholder 9">
            <a:extLst>
              <a:ext uri="{FF2B5EF4-FFF2-40B4-BE49-F238E27FC236}">
                <a16:creationId xmlns:a16="http://schemas.microsoft.com/office/drawing/2014/main" id="{DA56BE37-3AAA-4D45-AB0C-60BD7C080736}"/>
              </a:ext>
            </a:extLst>
          </p:cNvPr>
          <p:cNvSpPr>
            <a:spLocks noGrp="1"/>
          </p:cNvSpPr>
          <p:nvPr>
            <p:ph type="body" sz="quarter" idx="17" hasCustomPrompt="1"/>
          </p:nvPr>
        </p:nvSpPr>
        <p:spPr>
          <a:xfrm>
            <a:off x="5448300" y="4943476"/>
            <a:ext cx="2457450" cy="209550"/>
          </a:xfrm>
          <a:prstGeom prst="rect">
            <a:avLst/>
          </a:prstGeom>
        </p:spPr>
        <p:txBody>
          <a:bodyPr lIns="0" tIns="72000" rIns="0" anchor="ctr"/>
          <a:lstStyle>
            <a:lvl1pPr marL="0" indent="0">
              <a:lnSpc>
                <a:spcPct val="100000"/>
              </a:lnSpc>
              <a:spcBef>
                <a:spcPts val="0"/>
              </a:spcBef>
              <a:buNone/>
              <a:defRPr sz="1400">
                <a:solidFill>
                  <a:schemeClr val="tx1"/>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Home 1</a:t>
            </a:r>
          </a:p>
        </p:txBody>
      </p:sp>
      <p:sp>
        <p:nvSpPr>
          <p:cNvPr id="19" name="Text Placeholder 9">
            <a:extLst>
              <a:ext uri="{FF2B5EF4-FFF2-40B4-BE49-F238E27FC236}">
                <a16:creationId xmlns:a16="http://schemas.microsoft.com/office/drawing/2014/main" id="{71092858-843F-41D4-8F31-D819EFAE5C94}"/>
              </a:ext>
            </a:extLst>
          </p:cNvPr>
          <p:cNvSpPr>
            <a:spLocks noGrp="1"/>
          </p:cNvSpPr>
          <p:nvPr>
            <p:ph type="body" sz="quarter" idx="18" hasCustomPrompt="1"/>
          </p:nvPr>
        </p:nvSpPr>
        <p:spPr>
          <a:xfrm>
            <a:off x="5448300" y="5153026"/>
            <a:ext cx="2457450" cy="209550"/>
          </a:xfrm>
          <a:prstGeom prst="rect">
            <a:avLst/>
          </a:prstGeom>
        </p:spPr>
        <p:txBody>
          <a:bodyPr lIns="0" tIns="72000" rIns="0" anchor="ctr"/>
          <a:lstStyle>
            <a:lvl1pPr marL="0" indent="0">
              <a:lnSpc>
                <a:spcPct val="100000"/>
              </a:lnSpc>
              <a:spcBef>
                <a:spcPts val="0"/>
              </a:spcBef>
              <a:buNone/>
              <a:defRPr sz="1400">
                <a:solidFill>
                  <a:schemeClr val="tx1"/>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Mobile 1</a:t>
            </a:r>
          </a:p>
        </p:txBody>
      </p:sp>
      <p:sp>
        <p:nvSpPr>
          <p:cNvPr id="20" name="Text Placeholder 9">
            <a:extLst>
              <a:ext uri="{FF2B5EF4-FFF2-40B4-BE49-F238E27FC236}">
                <a16:creationId xmlns:a16="http://schemas.microsoft.com/office/drawing/2014/main" id="{3AA56923-FFD9-4F16-9C51-8DA0E3B03417}"/>
              </a:ext>
            </a:extLst>
          </p:cNvPr>
          <p:cNvSpPr>
            <a:spLocks noGrp="1"/>
          </p:cNvSpPr>
          <p:nvPr>
            <p:ph type="body" sz="quarter" idx="19" hasCustomPrompt="1"/>
          </p:nvPr>
        </p:nvSpPr>
        <p:spPr>
          <a:xfrm>
            <a:off x="5448300" y="5362576"/>
            <a:ext cx="2457450" cy="209550"/>
          </a:xfrm>
          <a:prstGeom prst="rect">
            <a:avLst/>
          </a:prstGeom>
        </p:spPr>
        <p:txBody>
          <a:bodyPr lIns="0" tIns="72000" rIns="0" anchor="ctr"/>
          <a:lstStyle>
            <a:lvl1pPr marL="0" indent="0">
              <a:lnSpc>
                <a:spcPct val="100000"/>
              </a:lnSpc>
              <a:spcBef>
                <a:spcPts val="0"/>
              </a:spcBef>
              <a:buNone/>
              <a:defRPr sz="1400">
                <a:solidFill>
                  <a:schemeClr val="tx1"/>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Email 1</a:t>
            </a:r>
          </a:p>
        </p:txBody>
      </p:sp>
      <p:sp>
        <p:nvSpPr>
          <p:cNvPr id="21" name="Text Placeholder 9">
            <a:extLst>
              <a:ext uri="{FF2B5EF4-FFF2-40B4-BE49-F238E27FC236}">
                <a16:creationId xmlns:a16="http://schemas.microsoft.com/office/drawing/2014/main" id="{4C08B272-2AEC-4699-9C88-21243D70C95F}"/>
              </a:ext>
            </a:extLst>
          </p:cNvPr>
          <p:cNvSpPr>
            <a:spLocks noGrp="1"/>
          </p:cNvSpPr>
          <p:nvPr>
            <p:ph type="body" sz="quarter" idx="20" hasCustomPrompt="1"/>
          </p:nvPr>
        </p:nvSpPr>
        <p:spPr>
          <a:xfrm>
            <a:off x="8291513" y="4524376"/>
            <a:ext cx="2457450" cy="209550"/>
          </a:xfrm>
          <a:prstGeom prst="rect">
            <a:avLst/>
          </a:prstGeom>
        </p:spPr>
        <p:txBody>
          <a:bodyPr lIns="0" tIns="72000" rIns="0" anchor="ctr"/>
          <a:lstStyle>
            <a:lvl1pPr marL="0" indent="0">
              <a:lnSpc>
                <a:spcPct val="100000"/>
              </a:lnSpc>
              <a:spcBef>
                <a:spcPts val="0"/>
              </a:spcBef>
              <a:buNone/>
              <a:defRPr sz="1400">
                <a:solidFill>
                  <a:schemeClr val="tx1"/>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Name 2</a:t>
            </a:r>
          </a:p>
        </p:txBody>
      </p:sp>
      <p:sp>
        <p:nvSpPr>
          <p:cNvPr id="22" name="Text Placeholder 9">
            <a:extLst>
              <a:ext uri="{FF2B5EF4-FFF2-40B4-BE49-F238E27FC236}">
                <a16:creationId xmlns:a16="http://schemas.microsoft.com/office/drawing/2014/main" id="{674CF2CC-31EB-481B-B343-C5B5B2B7F3AD}"/>
              </a:ext>
            </a:extLst>
          </p:cNvPr>
          <p:cNvSpPr>
            <a:spLocks noGrp="1"/>
          </p:cNvSpPr>
          <p:nvPr>
            <p:ph type="body" sz="quarter" idx="21" hasCustomPrompt="1"/>
          </p:nvPr>
        </p:nvSpPr>
        <p:spPr>
          <a:xfrm>
            <a:off x="8291513" y="4733926"/>
            <a:ext cx="2457450" cy="209550"/>
          </a:xfrm>
          <a:prstGeom prst="rect">
            <a:avLst/>
          </a:prstGeom>
        </p:spPr>
        <p:txBody>
          <a:bodyPr lIns="0" tIns="72000" rIns="0" anchor="ctr"/>
          <a:lstStyle>
            <a:lvl1pPr marL="0" indent="0">
              <a:lnSpc>
                <a:spcPct val="100000"/>
              </a:lnSpc>
              <a:spcBef>
                <a:spcPts val="0"/>
              </a:spcBef>
              <a:buNone/>
              <a:defRPr sz="1400">
                <a:solidFill>
                  <a:schemeClr val="tx1"/>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Function 2</a:t>
            </a:r>
          </a:p>
        </p:txBody>
      </p:sp>
      <p:sp>
        <p:nvSpPr>
          <p:cNvPr id="23" name="Text Placeholder 9">
            <a:extLst>
              <a:ext uri="{FF2B5EF4-FFF2-40B4-BE49-F238E27FC236}">
                <a16:creationId xmlns:a16="http://schemas.microsoft.com/office/drawing/2014/main" id="{29EC90FC-6559-49D0-ADB7-F759497787CD}"/>
              </a:ext>
            </a:extLst>
          </p:cNvPr>
          <p:cNvSpPr>
            <a:spLocks noGrp="1"/>
          </p:cNvSpPr>
          <p:nvPr>
            <p:ph type="body" sz="quarter" idx="22" hasCustomPrompt="1"/>
          </p:nvPr>
        </p:nvSpPr>
        <p:spPr>
          <a:xfrm>
            <a:off x="8291513" y="4943476"/>
            <a:ext cx="2457450" cy="209550"/>
          </a:xfrm>
          <a:prstGeom prst="rect">
            <a:avLst/>
          </a:prstGeom>
        </p:spPr>
        <p:txBody>
          <a:bodyPr lIns="0" tIns="72000" rIns="0" anchor="ctr"/>
          <a:lstStyle>
            <a:lvl1pPr marL="0" indent="0">
              <a:lnSpc>
                <a:spcPct val="100000"/>
              </a:lnSpc>
              <a:spcBef>
                <a:spcPts val="0"/>
              </a:spcBef>
              <a:buNone/>
              <a:defRPr sz="1400">
                <a:solidFill>
                  <a:schemeClr val="tx1"/>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Home 2</a:t>
            </a:r>
          </a:p>
        </p:txBody>
      </p:sp>
      <p:sp>
        <p:nvSpPr>
          <p:cNvPr id="24" name="Text Placeholder 9">
            <a:extLst>
              <a:ext uri="{FF2B5EF4-FFF2-40B4-BE49-F238E27FC236}">
                <a16:creationId xmlns:a16="http://schemas.microsoft.com/office/drawing/2014/main" id="{6EAB5728-73B8-463D-B2BF-EF3E280C2A53}"/>
              </a:ext>
            </a:extLst>
          </p:cNvPr>
          <p:cNvSpPr>
            <a:spLocks noGrp="1"/>
          </p:cNvSpPr>
          <p:nvPr>
            <p:ph type="body" sz="quarter" idx="23" hasCustomPrompt="1"/>
          </p:nvPr>
        </p:nvSpPr>
        <p:spPr>
          <a:xfrm>
            <a:off x="8291513" y="5153026"/>
            <a:ext cx="2457450" cy="209550"/>
          </a:xfrm>
          <a:prstGeom prst="rect">
            <a:avLst/>
          </a:prstGeom>
        </p:spPr>
        <p:txBody>
          <a:bodyPr lIns="0" tIns="72000" rIns="0" anchor="ctr"/>
          <a:lstStyle>
            <a:lvl1pPr marL="0" indent="0">
              <a:lnSpc>
                <a:spcPct val="100000"/>
              </a:lnSpc>
              <a:spcBef>
                <a:spcPts val="0"/>
              </a:spcBef>
              <a:buNone/>
              <a:defRPr sz="1400">
                <a:solidFill>
                  <a:schemeClr val="tx1"/>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Mobile 2</a:t>
            </a:r>
          </a:p>
        </p:txBody>
      </p:sp>
      <p:sp>
        <p:nvSpPr>
          <p:cNvPr id="25" name="Text Placeholder 9">
            <a:extLst>
              <a:ext uri="{FF2B5EF4-FFF2-40B4-BE49-F238E27FC236}">
                <a16:creationId xmlns:a16="http://schemas.microsoft.com/office/drawing/2014/main" id="{4ABA26D8-6ED6-45B9-A24C-3259E85991FD}"/>
              </a:ext>
            </a:extLst>
          </p:cNvPr>
          <p:cNvSpPr>
            <a:spLocks noGrp="1"/>
          </p:cNvSpPr>
          <p:nvPr>
            <p:ph type="body" sz="quarter" idx="24" hasCustomPrompt="1"/>
          </p:nvPr>
        </p:nvSpPr>
        <p:spPr>
          <a:xfrm>
            <a:off x="8291513" y="5362576"/>
            <a:ext cx="2457450" cy="209550"/>
          </a:xfrm>
          <a:prstGeom prst="rect">
            <a:avLst/>
          </a:prstGeom>
        </p:spPr>
        <p:txBody>
          <a:bodyPr lIns="0" tIns="72000" rIns="0" anchor="ctr"/>
          <a:lstStyle>
            <a:lvl1pPr marL="0" indent="0">
              <a:lnSpc>
                <a:spcPct val="100000"/>
              </a:lnSpc>
              <a:spcBef>
                <a:spcPts val="0"/>
              </a:spcBef>
              <a:buNone/>
              <a:defRPr sz="1400">
                <a:solidFill>
                  <a:schemeClr val="tx1"/>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Email 2</a:t>
            </a:r>
          </a:p>
        </p:txBody>
      </p:sp>
      <p:pic>
        <p:nvPicPr>
          <p:cNvPr id="26" name="Picture 25" descr="A close up of a screen&#10;&#10;Description generated with high confidence">
            <a:extLst>
              <a:ext uri="{FF2B5EF4-FFF2-40B4-BE49-F238E27FC236}">
                <a16:creationId xmlns:a16="http://schemas.microsoft.com/office/drawing/2014/main" id="{37AD54EF-B121-44C9-9CED-76A609163345}"/>
              </a:ext>
            </a:extLst>
          </p:cNvPr>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5419344" y="6550685"/>
            <a:ext cx="1353312" cy="145799"/>
          </a:xfrm>
          <a:prstGeom prst="rect">
            <a:avLst/>
          </a:prstGeom>
        </p:spPr>
      </p:pic>
    </p:spTree>
    <p:extLst>
      <p:ext uri="{BB962C8B-B14F-4D97-AF65-F5344CB8AC3E}">
        <p14:creationId xmlns:p14="http://schemas.microsoft.com/office/powerpoint/2010/main" val="4027236615"/>
      </p:ext>
    </p:extLst>
  </p:cSld>
  <p:clrMapOvr>
    <a:masterClrMapping/>
  </p:clrMapOvr>
  <p:extLst mod="1">
    <p:ext uri="{DCECCB84-F9BA-43D5-87BE-67443E8EF086}">
      <p15:sldGuideLst xmlns:p15="http://schemas.microsoft.com/office/powerpoint/2012/main"/>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 original">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09601" y="1709741"/>
            <a:ext cx="10737851" cy="2852737"/>
          </a:xfrm>
          <a:prstGeom prst="rect">
            <a:avLst/>
          </a:prstGeom>
        </p:spPr>
        <p:txBody>
          <a:bodyPr anchor="b"/>
          <a:lstStyle>
            <a:lvl1pPr>
              <a:defRPr sz="4400" baseline="0">
                <a:solidFill>
                  <a:srgbClr val="002042"/>
                </a:solidFill>
                <a:latin typeface="+mn-lt"/>
              </a:defRPr>
            </a:lvl1pPr>
          </a:lstStyle>
          <a:p>
            <a:r>
              <a:rPr lang="nl-NL" noProof="0" dirty="0"/>
              <a:t>Click </a:t>
            </a:r>
            <a:r>
              <a:rPr lang="nl-NL" noProof="0" dirty="0" err="1"/>
              <a:t>to</a:t>
            </a:r>
            <a:r>
              <a:rPr lang="nl-NL" noProof="0" dirty="0"/>
              <a:t> </a:t>
            </a:r>
            <a:r>
              <a:rPr lang="nl-NL" noProof="0" dirty="0" err="1"/>
              <a:t>edit</a:t>
            </a:r>
            <a:r>
              <a:rPr lang="nl-NL" noProof="0" dirty="0"/>
              <a:t> Master </a:t>
            </a:r>
            <a:r>
              <a:rPr lang="nl-NL" noProof="0" dirty="0" err="1"/>
              <a:t>title</a:t>
            </a:r>
            <a:r>
              <a:rPr lang="nl-NL" noProof="0" dirty="0"/>
              <a:t> </a:t>
            </a:r>
            <a:r>
              <a:rPr lang="nl-NL" noProof="0" dirty="0" err="1"/>
              <a:t>style</a:t>
            </a:r>
            <a:endParaRPr lang="nl-NL" noProof="0" dirty="0"/>
          </a:p>
        </p:txBody>
      </p:sp>
      <p:sp>
        <p:nvSpPr>
          <p:cNvPr id="3" name="Text Placeholder 2"/>
          <p:cNvSpPr>
            <a:spLocks noGrp="1"/>
          </p:cNvSpPr>
          <p:nvPr>
            <p:ph type="body" idx="1" hasCustomPrompt="1"/>
          </p:nvPr>
        </p:nvSpPr>
        <p:spPr>
          <a:xfrm>
            <a:off x="609601" y="4589466"/>
            <a:ext cx="10737851" cy="1500187"/>
          </a:xfrm>
          <a:prstGeom prst="rect">
            <a:avLst/>
          </a:prstGeom>
        </p:spPr>
        <p:txBody>
          <a:bodyPr/>
          <a:lstStyle>
            <a:lvl1pPr marL="0" indent="0">
              <a:buNone/>
              <a:defRPr sz="2400" baseline="0">
                <a:solidFill>
                  <a:srgbClr val="64BE28"/>
                </a:solidFill>
                <a:latin typeface="+mn-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nl-NL" noProof="0" dirty="0"/>
              <a:t>Click </a:t>
            </a:r>
            <a:r>
              <a:rPr lang="nl-NL" noProof="0" dirty="0" err="1"/>
              <a:t>to</a:t>
            </a:r>
            <a:r>
              <a:rPr lang="nl-NL" noProof="0" dirty="0"/>
              <a:t> </a:t>
            </a:r>
            <a:r>
              <a:rPr lang="nl-NL" noProof="0" dirty="0" err="1"/>
              <a:t>edit</a:t>
            </a:r>
            <a:r>
              <a:rPr lang="nl-NL" noProof="0" dirty="0"/>
              <a:t> Master </a:t>
            </a:r>
            <a:r>
              <a:rPr lang="nl-NL" noProof="0" dirty="0" err="1"/>
              <a:t>style</a:t>
            </a:r>
            <a:endParaRPr lang="nl-NL" noProof="0" dirty="0"/>
          </a:p>
        </p:txBody>
      </p:sp>
      <p:sp>
        <p:nvSpPr>
          <p:cNvPr id="6" name="Slide Number Placeholder 5"/>
          <p:cNvSpPr>
            <a:spLocks noGrp="1"/>
          </p:cNvSpPr>
          <p:nvPr>
            <p:ph type="sldNum" sz="quarter" idx="12"/>
          </p:nvPr>
        </p:nvSpPr>
        <p:spPr/>
        <p:txBody>
          <a:bodyPr/>
          <a:lstStyle/>
          <a:p>
            <a:fld id="{8FF16F67-7C28-4DD6-8794-743F0F2689FB}" type="slidenum">
              <a:rPr lang="nl-NL" smtClean="0"/>
              <a:t>‹#›</a:t>
            </a:fld>
            <a:endParaRPr lang="nl-NL"/>
          </a:p>
        </p:txBody>
      </p:sp>
      <p:pic>
        <p:nvPicPr>
          <p:cNvPr id="5" name="Picture 4" descr="A close up of a screen&#10;&#10;Description generated with high confidence">
            <a:extLst>
              <a:ext uri="{FF2B5EF4-FFF2-40B4-BE49-F238E27FC236}">
                <a16:creationId xmlns:a16="http://schemas.microsoft.com/office/drawing/2014/main" id="{75F064F5-20C1-4BC3-B0FC-01C7474B741C}"/>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5419344" y="6550685"/>
            <a:ext cx="1353312" cy="145799"/>
          </a:xfrm>
          <a:prstGeom prst="rect">
            <a:avLst/>
          </a:prstGeom>
        </p:spPr>
      </p:pic>
    </p:spTree>
    <p:extLst>
      <p:ext uri="{BB962C8B-B14F-4D97-AF65-F5344CB8AC3E}">
        <p14:creationId xmlns:p14="http://schemas.microsoft.com/office/powerpoint/2010/main" val="371962788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 background 1">
    <p:bg>
      <p:bgPr>
        <a:solidFill>
          <a:schemeClr val="bg1"/>
        </a:solid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65146A3A-AFDF-404E-A67F-740BEF13F4BF}"/>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0" y="-1"/>
            <a:ext cx="12192000" cy="6858001"/>
          </a:xfrm>
          <a:prstGeom prst="rect">
            <a:avLst/>
          </a:prstGeom>
        </p:spPr>
      </p:pic>
      <p:sp>
        <p:nvSpPr>
          <p:cNvPr id="2" name="Title 1"/>
          <p:cNvSpPr>
            <a:spLocks noGrp="1"/>
          </p:cNvSpPr>
          <p:nvPr>
            <p:ph type="title"/>
          </p:nvPr>
        </p:nvSpPr>
        <p:spPr>
          <a:xfrm>
            <a:off x="727075" y="3589565"/>
            <a:ext cx="8969376" cy="972913"/>
          </a:xfrm>
          <a:prstGeom prst="rect">
            <a:avLst/>
          </a:prstGeom>
          <a:solidFill>
            <a:schemeClr val="bg1">
              <a:alpha val="80000"/>
            </a:schemeClr>
          </a:solidFill>
          <a:effectLst>
            <a:softEdge rad="38100"/>
          </a:effectLst>
        </p:spPr>
        <p:txBody>
          <a:bodyPr lIns="180000" tIns="180000" rIns="180000" bIns="180000" anchor="b">
            <a:spAutoFit/>
          </a:bodyPr>
          <a:lstStyle>
            <a:lvl1pPr>
              <a:defRPr sz="4400" baseline="0">
                <a:solidFill>
                  <a:srgbClr val="002042"/>
                </a:solidFill>
                <a:latin typeface="+mn-lt"/>
              </a:defRPr>
            </a:lvl1pPr>
          </a:lstStyle>
          <a:p>
            <a:r>
              <a:rPr lang="en-US" noProof="0"/>
              <a:t>Click to edit Master title style</a:t>
            </a:r>
            <a:endParaRPr lang="nl-NL" noProof="0" dirty="0"/>
          </a:p>
        </p:txBody>
      </p:sp>
      <p:sp>
        <p:nvSpPr>
          <p:cNvPr id="3" name="Text Placeholder 2"/>
          <p:cNvSpPr>
            <a:spLocks noGrp="1"/>
          </p:cNvSpPr>
          <p:nvPr>
            <p:ph type="body" idx="1" hasCustomPrompt="1"/>
          </p:nvPr>
        </p:nvSpPr>
        <p:spPr>
          <a:xfrm>
            <a:off x="727074" y="4589466"/>
            <a:ext cx="8969378" cy="695914"/>
          </a:xfrm>
          <a:prstGeom prst="rect">
            <a:avLst/>
          </a:prstGeom>
          <a:solidFill>
            <a:schemeClr val="bg1">
              <a:alpha val="80000"/>
            </a:schemeClr>
          </a:solidFill>
          <a:effectLst>
            <a:softEdge rad="38100"/>
          </a:effectLst>
        </p:spPr>
        <p:txBody>
          <a:bodyPr lIns="180000" tIns="180000" rIns="180000" bIns="180000">
            <a:spAutoFit/>
          </a:bodyPr>
          <a:lstStyle>
            <a:lvl1pPr marL="0" indent="0">
              <a:buNone/>
              <a:defRPr sz="2400" baseline="0">
                <a:solidFill>
                  <a:srgbClr val="64BE28"/>
                </a:solidFill>
                <a:latin typeface="+mn-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nl-NL" noProof="0" dirty="0"/>
              <a:t>Click </a:t>
            </a:r>
            <a:r>
              <a:rPr lang="nl-NL" noProof="0" dirty="0" err="1"/>
              <a:t>to</a:t>
            </a:r>
            <a:r>
              <a:rPr lang="nl-NL" noProof="0" dirty="0"/>
              <a:t> </a:t>
            </a:r>
            <a:r>
              <a:rPr lang="nl-NL" noProof="0" dirty="0" err="1"/>
              <a:t>edit</a:t>
            </a:r>
            <a:r>
              <a:rPr lang="nl-NL" noProof="0" dirty="0"/>
              <a:t> Master </a:t>
            </a:r>
            <a:r>
              <a:rPr lang="nl-NL" noProof="0" dirty="0" err="1"/>
              <a:t>style</a:t>
            </a:r>
            <a:endParaRPr lang="nl-NL" noProof="0" dirty="0"/>
          </a:p>
        </p:txBody>
      </p:sp>
      <p:sp>
        <p:nvSpPr>
          <p:cNvPr id="6" name="Slide Number Placeholder 5"/>
          <p:cNvSpPr>
            <a:spLocks noGrp="1"/>
          </p:cNvSpPr>
          <p:nvPr>
            <p:ph type="sldNum" sz="quarter" idx="12"/>
          </p:nvPr>
        </p:nvSpPr>
        <p:spPr/>
        <p:txBody>
          <a:bodyPr/>
          <a:lstStyle>
            <a:lvl1pPr>
              <a:defRPr>
                <a:solidFill>
                  <a:schemeClr val="accent2"/>
                </a:solidFill>
              </a:defRPr>
            </a:lvl1pPr>
          </a:lstStyle>
          <a:p>
            <a:fld id="{8FF16F67-7C28-4DD6-8794-743F0F2689FB}" type="slidenum">
              <a:rPr lang="nl-NL" smtClean="0"/>
              <a:pPr/>
              <a:t>‹#›</a:t>
            </a:fld>
            <a:endParaRPr lang="nl-NL"/>
          </a:p>
        </p:txBody>
      </p:sp>
      <p:pic>
        <p:nvPicPr>
          <p:cNvPr id="8" name="Picture 7" descr="A close up of a sign&#10;&#10;Description generated with high confidence">
            <a:extLst>
              <a:ext uri="{FF2B5EF4-FFF2-40B4-BE49-F238E27FC236}">
                <a16:creationId xmlns:a16="http://schemas.microsoft.com/office/drawing/2014/main" id="{B9034304-9C21-417D-B463-C328ADE8B7A6}"/>
              </a:ext>
            </a:extLst>
          </p:cNvPr>
          <p:cNvPicPr>
            <a:picLocks noChangeAspect="1"/>
          </p:cNvPicPr>
          <p:nvPr userDrawn="1"/>
        </p:nvPicPr>
        <p:blipFill rotWithShape="1">
          <a:blip r:embed="rId3" cstate="print">
            <a:extLst>
              <a:ext uri="{28A0092B-C50C-407E-A947-70E740481C1C}">
                <a14:useLocalDpi xmlns:a14="http://schemas.microsoft.com/office/drawing/2010/main"/>
              </a:ext>
            </a:extLst>
          </a:blip>
          <a:srcRect/>
          <a:stretch/>
        </p:blipFill>
        <p:spPr>
          <a:xfrm>
            <a:off x="5419344" y="6501666"/>
            <a:ext cx="1353312" cy="151824"/>
          </a:xfrm>
          <a:prstGeom prst="rect">
            <a:avLst/>
          </a:prstGeom>
        </p:spPr>
      </p:pic>
    </p:spTree>
    <p:extLst>
      <p:ext uri="{BB962C8B-B14F-4D97-AF65-F5344CB8AC3E}">
        <p14:creationId xmlns:p14="http://schemas.microsoft.com/office/powerpoint/2010/main" val="95649609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 background 2">
    <p:bg>
      <p:bgPr>
        <a:solidFill>
          <a:schemeClr val="bg1"/>
        </a:solid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65146A3A-AFDF-404E-A67F-740BEF13F4BF}"/>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0" y="1"/>
            <a:ext cx="12249493" cy="6858000"/>
          </a:xfrm>
          <a:prstGeom prst="rect">
            <a:avLst/>
          </a:prstGeom>
        </p:spPr>
      </p:pic>
      <p:sp>
        <p:nvSpPr>
          <p:cNvPr id="2" name="Title 1"/>
          <p:cNvSpPr>
            <a:spLocks noGrp="1"/>
          </p:cNvSpPr>
          <p:nvPr>
            <p:ph type="title"/>
          </p:nvPr>
        </p:nvSpPr>
        <p:spPr>
          <a:xfrm>
            <a:off x="727075" y="3589565"/>
            <a:ext cx="8969376" cy="972913"/>
          </a:xfrm>
          <a:prstGeom prst="rect">
            <a:avLst/>
          </a:prstGeom>
          <a:solidFill>
            <a:schemeClr val="bg1">
              <a:alpha val="80000"/>
            </a:schemeClr>
          </a:solidFill>
          <a:effectLst>
            <a:softEdge rad="38100"/>
          </a:effectLst>
        </p:spPr>
        <p:txBody>
          <a:bodyPr lIns="180000" tIns="180000" rIns="180000" bIns="180000" anchor="b">
            <a:spAutoFit/>
          </a:bodyPr>
          <a:lstStyle>
            <a:lvl1pPr>
              <a:defRPr sz="4400" baseline="0">
                <a:solidFill>
                  <a:srgbClr val="002042"/>
                </a:solidFill>
                <a:latin typeface="+mn-lt"/>
              </a:defRPr>
            </a:lvl1pPr>
          </a:lstStyle>
          <a:p>
            <a:r>
              <a:rPr lang="en-US" noProof="0"/>
              <a:t>Click to edit Master title style</a:t>
            </a:r>
            <a:endParaRPr lang="nl-NL" noProof="0" dirty="0"/>
          </a:p>
        </p:txBody>
      </p:sp>
      <p:sp>
        <p:nvSpPr>
          <p:cNvPr id="3" name="Text Placeholder 2"/>
          <p:cNvSpPr>
            <a:spLocks noGrp="1"/>
          </p:cNvSpPr>
          <p:nvPr>
            <p:ph type="body" idx="1" hasCustomPrompt="1"/>
          </p:nvPr>
        </p:nvSpPr>
        <p:spPr>
          <a:xfrm>
            <a:off x="727074" y="4589466"/>
            <a:ext cx="8969378" cy="695914"/>
          </a:xfrm>
          <a:prstGeom prst="rect">
            <a:avLst/>
          </a:prstGeom>
          <a:solidFill>
            <a:schemeClr val="bg1">
              <a:alpha val="80000"/>
            </a:schemeClr>
          </a:solidFill>
          <a:effectLst>
            <a:softEdge rad="38100"/>
          </a:effectLst>
        </p:spPr>
        <p:txBody>
          <a:bodyPr lIns="180000" tIns="180000" rIns="180000" bIns="180000">
            <a:spAutoFit/>
          </a:bodyPr>
          <a:lstStyle>
            <a:lvl1pPr marL="0" indent="0">
              <a:buNone/>
              <a:defRPr sz="2400" baseline="0">
                <a:solidFill>
                  <a:srgbClr val="64BE28"/>
                </a:solidFill>
                <a:latin typeface="+mn-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nl-NL" noProof="0" dirty="0"/>
              <a:t>Click </a:t>
            </a:r>
            <a:r>
              <a:rPr lang="nl-NL" noProof="0" dirty="0" err="1"/>
              <a:t>to</a:t>
            </a:r>
            <a:r>
              <a:rPr lang="nl-NL" noProof="0" dirty="0"/>
              <a:t> </a:t>
            </a:r>
            <a:r>
              <a:rPr lang="nl-NL" noProof="0" dirty="0" err="1"/>
              <a:t>edit</a:t>
            </a:r>
            <a:r>
              <a:rPr lang="nl-NL" noProof="0" dirty="0"/>
              <a:t> Master </a:t>
            </a:r>
            <a:r>
              <a:rPr lang="nl-NL" noProof="0" dirty="0" err="1"/>
              <a:t>style</a:t>
            </a:r>
            <a:endParaRPr lang="nl-NL" noProof="0" dirty="0"/>
          </a:p>
        </p:txBody>
      </p:sp>
      <p:sp>
        <p:nvSpPr>
          <p:cNvPr id="6" name="Slide Number Placeholder 5"/>
          <p:cNvSpPr>
            <a:spLocks noGrp="1"/>
          </p:cNvSpPr>
          <p:nvPr>
            <p:ph type="sldNum" sz="quarter" idx="12"/>
          </p:nvPr>
        </p:nvSpPr>
        <p:spPr/>
        <p:txBody>
          <a:bodyPr/>
          <a:lstStyle>
            <a:lvl1pPr>
              <a:defRPr>
                <a:solidFill>
                  <a:schemeClr val="accent2"/>
                </a:solidFill>
              </a:defRPr>
            </a:lvl1pPr>
          </a:lstStyle>
          <a:p>
            <a:fld id="{8FF16F67-7C28-4DD6-8794-743F0F2689FB}" type="slidenum">
              <a:rPr lang="nl-NL" smtClean="0"/>
              <a:pPr/>
              <a:t>‹#›</a:t>
            </a:fld>
            <a:endParaRPr lang="nl-NL"/>
          </a:p>
        </p:txBody>
      </p:sp>
      <p:pic>
        <p:nvPicPr>
          <p:cNvPr id="7" name="Picture 6" descr="A close up of a sign&#10;&#10;Description generated with high confidence">
            <a:extLst>
              <a:ext uri="{FF2B5EF4-FFF2-40B4-BE49-F238E27FC236}">
                <a16:creationId xmlns:a16="http://schemas.microsoft.com/office/drawing/2014/main" id="{2327B66C-0F1B-4033-80F7-890E7EA29BFB}"/>
              </a:ext>
            </a:extLst>
          </p:cNvPr>
          <p:cNvPicPr>
            <a:picLocks noChangeAspect="1"/>
          </p:cNvPicPr>
          <p:nvPr userDrawn="1"/>
        </p:nvPicPr>
        <p:blipFill rotWithShape="1">
          <a:blip r:embed="rId3" cstate="print">
            <a:extLst>
              <a:ext uri="{28A0092B-C50C-407E-A947-70E740481C1C}">
                <a14:useLocalDpi xmlns:a14="http://schemas.microsoft.com/office/drawing/2010/main"/>
              </a:ext>
            </a:extLst>
          </a:blip>
          <a:srcRect/>
          <a:stretch/>
        </p:blipFill>
        <p:spPr>
          <a:xfrm>
            <a:off x="5419344" y="6501666"/>
            <a:ext cx="1353312" cy="151824"/>
          </a:xfrm>
          <a:prstGeom prst="rect">
            <a:avLst/>
          </a:prstGeom>
        </p:spPr>
      </p:pic>
    </p:spTree>
    <p:extLst>
      <p:ext uri="{BB962C8B-B14F-4D97-AF65-F5344CB8AC3E}">
        <p14:creationId xmlns:p14="http://schemas.microsoft.com/office/powerpoint/2010/main" val="6099967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 background 3">
    <p:bg>
      <p:bgPr>
        <a:solidFill>
          <a:schemeClr val="bg1"/>
        </a:solidFill>
        <a:effectLst/>
      </p:bgPr>
    </p:bg>
    <p:spTree>
      <p:nvGrpSpPr>
        <p:cNvPr id="1" name=""/>
        <p:cNvGrpSpPr/>
        <p:nvPr/>
      </p:nvGrpSpPr>
      <p:grpSpPr>
        <a:xfrm>
          <a:off x="0" y="0"/>
          <a:ext cx="0" cy="0"/>
          <a:chOff x="0" y="0"/>
          <a:chExt cx="0" cy="0"/>
        </a:xfrm>
      </p:grpSpPr>
      <p:pic>
        <p:nvPicPr>
          <p:cNvPr id="5" name="Picture 4" descr="A view of a city at night&#10;&#10;Description generated with very high confidence">
            <a:extLst>
              <a:ext uri="{FF2B5EF4-FFF2-40B4-BE49-F238E27FC236}">
                <a16:creationId xmlns:a16="http://schemas.microsoft.com/office/drawing/2014/main" id="{83CF64EF-7AE7-4834-8456-265CB6A8D5E0}"/>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2" name="Title 1"/>
          <p:cNvSpPr>
            <a:spLocks noGrp="1"/>
          </p:cNvSpPr>
          <p:nvPr>
            <p:ph type="title"/>
          </p:nvPr>
        </p:nvSpPr>
        <p:spPr>
          <a:xfrm>
            <a:off x="727075" y="3589565"/>
            <a:ext cx="8969376" cy="972913"/>
          </a:xfrm>
          <a:prstGeom prst="rect">
            <a:avLst/>
          </a:prstGeom>
          <a:solidFill>
            <a:schemeClr val="bg1">
              <a:alpha val="80000"/>
            </a:schemeClr>
          </a:solidFill>
          <a:effectLst>
            <a:softEdge rad="38100"/>
          </a:effectLst>
        </p:spPr>
        <p:txBody>
          <a:bodyPr lIns="180000" tIns="180000" rIns="180000" bIns="180000" anchor="b">
            <a:spAutoFit/>
          </a:bodyPr>
          <a:lstStyle>
            <a:lvl1pPr>
              <a:defRPr sz="4400" baseline="0">
                <a:solidFill>
                  <a:srgbClr val="002042"/>
                </a:solidFill>
                <a:latin typeface="+mn-lt"/>
              </a:defRPr>
            </a:lvl1pPr>
          </a:lstStyle>
          <a:p>
            <a:r>
              <a:rPr lang="en-US" noProof="0"/>
              <a:t>Click to edit Master title style</a:t>
            </a:r>
            <a:endParaRPr lang="nl-NL" noProof="0" dirty="0"/>
          </a:p>
        </p:txBody>
      </p:sp>
      <p:sp>
        <p:nvSpPr>
          <p:cNvPr id="3" name="Text Placeholder 2"/>
          <p:cNvSpPr>
            <a:spLocks noGrp="1"/>
          </p:cNvSpPr>
          <p:nvPr>
            <p:ph type="body" idx="1" hasCustomPrompt="1"/>
          </p:nvPr>
        </p:nvSpPr>
        <p:spPr>
          <a:xfrm>
            <a:off x="727074" y="4589466"/>
            <a:ext cx="8969378" cy="695914"/>
          </a:xfrm>
          <a:prstGeom prst="rect">
            <a:avLst/>
          </a:prstGeom>
          <a:solidFill>
            <a:schemeClr val="bg1">
              <a:alpha val="80000"/>
            </a:schemeClr>
          </a:solidFill>
          <a:effectLst>
            <a:softEdge rad="38100"/>
          </a:effectLst>
        </p:spPr>
        <p:txBody>
          <a:bodyPr lIns="180000" tIns="180000" rIns="180000" bIns="180000">
            <a:spAutoFit/>
          </a:bodyPr>
          <a:lstStyle>
            <a:lvl1pPr marL="0" indent="0">
              <a:buNone/>
              <a:defRPr sz="2400" baseline="0">
                <a:solidFill>
                  <a:srgbClr val="64BE28"/>
                </a:solidFill>
                <a:latin typeface="+mn-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nl-NL" noProof="0" dirty="0"/>
              <a:t>Click </a:t>
            </a:r>
            <a:r>
              <a:rPr lang="nl-NL" noProof="0" dirty="0" err="1"/>
              <a:t>to</a:t>
            </a:r>
            <a:r>
              <a:rPr lang="nl-NL" noProof="0" dirty="0"/>
              <a:t> </a:t>
            </a:r>
            <a:r>
              <a:rPr lang="nl-NL" noProof="0" dirty="0" err="1"/>
              <a:t>edit</a:t>
            </a:r>
            <a:r>
              <a:rPr lang="nl-NL" noProof="0" dirty="0"/>
              <a:t> Master </a:t>
            </a:r>
            <a:r>
              <a:rPr lang="nl-NL" noProof="0" dirty="0" err="1"/>
              <a:t>style</a:t>
            </a:r>
            <a:endParaRPr lang="nl-NL" noProof="0" dirty="0"/>
          </a:p>
        </p:txBody>
      </p:sp>
      <p:sp>
        <p:nvSpPr>
          <p:cNvPr id="6" name="Slide Number Placeholder 5"/>
          <p:cNvSpPr>
            <a:spLocks noGrp="1"/>
          </p:cNvSpPr>
          <p:nvPr>
            <p:ph type="sldNum" sz="quarter" idx="12"/>
          </p:nvPr>
        </p:nvSpPr>
        <p:spPr/>
        <p:txBody>
          <a:bodyPr/>
          <a:lstStyle>
            <a:lvl1pPr>
              <a:defRPr>
                <a:solidFill>
                  <a:schemeClr val="accent2"/>
                </a:solidFill>
              </a:defRPr>
            </a:lvl1pPr>
          </a:lstStyle>
          <a:p>
            <a:fld id="{8FF16F67-7C28-4DD6-8794-743F0F2689FB}" type="slidenum">
              <a:rPr lang="nl-NL" smtClean="0"/>
              <a:pPr/>
              <a:t>‹#›</a:t>
            </a:fld>
            <a:endParaRPr lang="nl-NL"/>
          </a:p>
        </p:txBody>
      </p:sp>
      <p:pic>
        <p:nvPicPr>
          <p:cNvPr id="7" name="Picture 6" descr="A close up of a sign&#10;&#10;Description generated with high confidence">
            <a:extLst>
              <a:ext uri="{FF2B5EF4-FFF2-40B4-BE49-F238E27FC236}">
                <a16:creationId xmlns:a16="http://schemas.microsoft.com/office/drawing/2014/main" id="{1DC99EC7-505C-4D16-BB23-68A1FCDF0C0D}"/>
              </a:ext>
            </a:extLst>
          </p:cNvPr>
          <p:cNvPicPr>
            <a:picLocks noChangeAspect="1"/>
          </p:cNvPicPr>
          <p:nvPr userDrawn="1"/>
        </p:nvPicPr>
        <p:blipFill rotWithShape="1">
          <a:blip r:embed="rId3" cstate="print">
            <a:extLst>
              <a:ext uri="{28A0092B-C50C-407E-A947-70E740481C1C}">
                <a14:useLocalDpi xmlns:a14="http://schemas.microsoft.com/office/drawing/2010/main"/>
              </a:ext>
            </a:extLst>
          </a:blip>
          <a:srcRect/>
          <a:stretch/>
        </p:blipFill>
        <p:spPr>
          <a:xfrm>
            <a:off x="5419344" y="6501666"/>
            <a:ext cx="1353312" cy="151824"/>
          </a:xfrm>
          <a:prstGeom prst="rect">
            <a:avLst/>
          </a:prstGeom>
        </p:spPr>
      </p:pic>
    </p:spTree>
    <p:extLst>
      <p:ext uri="{BB962C8B-B14F-4D97-AF65-F5344CB8AC3E}">
        <p14:creationId xmlns:p14="http://schemas.microsoft.com/office/powerpoint/2010/main" val="155147798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 background 4">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3CF64EF-7AE7-4834-8456-265CB6A8D5E0}"/>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2" name="Title 1"/>
          <p:cNvSpPr>
            <a:spLocks noGrp="1"/>
          </p:cNvSpPr>
          <p:nvPr>
            <p:ph type="title"/>
          </p:nvPr>
        </p:nvSpPr>
        <p:spPr>
          <a:xfrm>
            <a:off x="727075" y="3589565"/>
            <a:ext cx="8969376" cy="972913"/>
          </a:xfrm>
          <a:prstGeom prst="rect">
            <a:avLst/>
          </a:prstGeom>
          <a:solidFill>
            <a:schemeClr val="bg1">
              <a:alpha val="80000"/>
            </a:schemeClr>
          </a:solidFill>
          <a:effectLst>
            <a:softEdge rad="38100"/>
          </a:effectLst>
        </p:spPr>
        <p:txBody>
          <a:bodyPr lIns="180000" tIns="180000" rIns="180000" bIns="180000" anchor="b">
            <a:spAutoFit/>
          </a:bodyPr>
          <a:lstStyle>
            <a:lvl1pPr>
              <a:defRPr sz="4400" baseline="0">
                <a:solidFill>
                  <a:srgbClr val="002042"/>
                </a:solidFill>
                <a:latin typeface="+mn-lt"/>
              </a:defRPr>
            </a:lvl1pPr>
          </a:lstStyle>
          <a:p>
            <a:r>
              <a:rPr lang="en-US" noProof="0"/>
              <a:t>Click to edit Master title style</a:t>
            </a:r>
            <a:endParaRPr lang="nl-NL" noProof="0" dirty="0"/>
          </a:p>
        </p:txBody>
      </p:sp>
      <p:sp>
        <p:nvSpPr>
          <p:cNvPr id="3" name="Text Placeholder 2"/>
          <p:cNvSpPr>
            <a:spLocks noGrp="1"/>
          </p:cNvSpPr>
          <p:nvPr>
            <p:ph type="body" idx="1" hasCustomPrompt="1"/>
          </p:nvPr>
        </p:nvSpPr>
        <p:spPr>
          <a:xfrm>
            <a:off x="727074" y="4589466"/>
            <a:ext cx="8969378" cy="695914"/>
          </a:xfrm>
          <a:prstGeom prst="rect">
            <a:avLst/>
          </a:prstGeom>
          <a:solidFill>
            <a:schemeClr val="bg1">
              <a:alpha val="80000"/>
            </a:schemeClr>
          </a:solidFill>
          <a:effectLst>
            <a:softEdge rad="38100"/>
          </a:effectLst>
        </p:spPr>
        <p:txBody>
          <a:bodyPr lIns="180000" tIns="180000" rIns="180000" bIns="180000">
            <a:spAutoFit/>
          </a:bodyPr>
          <a:lstStyle>
            <a:lvl1pPr marL="0" indent="0">
              <a:buNone/>
              <a:defRPr sz="2400" baseline="0">
                <a:solidFill>
                  <a:srgbClr val="64BE28"/>
                </a:solidFill>
                <a:latin typeface="+mn-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nl-NL" noProof="0" dirty="0"/>
              <a:t>Click </a:t>
            </a:r>
            <a:r>
              <a:rPr lang="nl-NL" noProof="0" dirty="0" err="1"/>
              <a:t>to</a:t>
            </a:r>
            <a:r>
              <a:rPr lang="nl-NL" noProof="0" dirty="0"/>
              <a:t> </a:t>
            </a:r>
            <a:r>
              <a:rPr lang="nl-NL" noProof="0" dirty="0" err="1"/>
              <a:t>edit</a:t>
            </a:r>
            <a:r>
              <a:rPr lang="nl-NL" noProof="0" dirty="0"/>
              <a:t> Master </a:t>
            </a:r>
            <a:r>
              <a:rPr lang="nl-NL" noProof="0" dirty="0" err="1"/>
              <a:t>style</a:t>
            </a:r>
            <a:endParaRPr lang="nl-NL" noProof="0" dirty="0"/>
          </a:p>
        </p:txBody>
      </p:sp>
      <p:sp>
        <p:nvSpPr>
          <p:cNvPr id="6" name="Slide Number Placeholder 5"/>
          <p:cNvSpPr>
            <a:spLocks noGrp="1"/>
          </p:cNvSpPr>
          <p:nvPr>
            <p:ph type="sldNum" sz="quarter" idx="12"/>
          </p:nvPr>
        </p:nvSpPr>
        <p:spPr/>
        <p:txBody>
          <a:bodyPr/>
          <a:lstStyle>
            <a:lvl1pPr>
              <a:defRPr>
                <a:solidFill>
                  <a:schemeClr val="accent2"/>
                </a:solidFill>
              </a:defRPr>
            </a:lvl1pPr>
          </a:lstStyle>
          <a:p>
            <a:fld id="{8FF16F67-7C28-4DD6-8794-743F0F2689FB}" type="slidenum">
              <a:rPr lang="nl-NL" smtClean="0"/>
              <a:pPr/>
              <a:t>‹#›</a:t>
            </a:fld>
            <a:endParaRPr lang="nl-NL"/>
          </a:p>
        </p:txBody>
      </p:sp>
      <p:pic>
        <p:nvPicPr>
          <p:cNvPr id="7" name="Picture 6" descr="A close up of a sign&#10;&#10;Description generated with high confidence">
            <a:extLst>
              <a:ext uri="{FF2B5EF4-FFF2-40B4-BE49-F238E27FC236}">
                <a16:creationId xmlns:a16="http://schemas.microsoft.com/office/drawing/2014/main" id="{9D6D2017-5D42-4E41-8749-51B3511D8F85}"/>
              </a:ext>
            </a:extLst>
          </p:cNvPr>
          <p:cNvPicPr>
            <a:picLocks noChangeAspect="1"/>
          </p:cNvPicPr>
          <p:nvPr userDrawn="1"/>
        </p:nvPicPr>
        <p:blipFill rotWithShape="1">
          <a:blip r:embed="rId3" cstate="print">
            <a:extLst>
              <a:ext uri="{28A0092B-C50C-407E-A947-70E740481C1C}">
                <a14:useLocalDpi xmlns:a14="http://schemas.microsoft.com/office/drawing/2010/main"/>
              </a:ext>
            </a:extLst>
          </a:blip>
          <a:srcRect/>
          <a:stretch/>
        </p:blipFill>
        <p:spPr>
          <a:xfrm>
            <a:off x="5419344" y="6501666"/>
            <a:ext cx="1353312" cy="151824"/>
          </a:xfrm>
          <a:prstGeom prst="rect">
            <a:avLst/>
          </a:prstGeom>
        </p:spPr>
      </p:pic>
    </p:spTree>
    <p:extLst>
      <p:ext uri="{BB962C8B-B14F-4D97-AF65-F5344CB8AC3E}">
        <p14:creationId xmlns:p14="http://schemas.microsoft.com/office/powerpoint/2010/main" val="113130310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Section header - background 5">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3CF64EF-7AE7-4834-8456-265CB6A8D5E0}"/>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0" y="3776"/>
            <a:ext cx="12192001" cy="6854224"/>
          </a:xfrm>
          <a:prstGeom prst="rect">
            <a:avLst/>
          </a:prstGeom>
        </p:spPr>
      </p:pic>
      <p:sp>
        <p:nvSpPr>
          <p:cNvPr id="2" name="Title 1"/>
          <p:cNvSpPr>
            <a:spLocks noGrp="1"/>
          </p:cNvSpPr>
          <p:nvPr>
            <p:ph type="title"/>
          </p:nvPr>
        </p:nvSpPr>
        <p:spPr>
          <a:xfrm>
            <a:off x="727075" y="3589565"/>
            <a:ext cx="8969376" cy="972913"/>
          </a:xfrm>
          <a:prstGeom prst="rect">
            <a:avLst/>
          </a:prstGeom>
          <a:solidFill>
            <a:schemeClr val="bg1">
              <a:alpha val="80000"/>
            </a:schemeClr>
          </a:solidFill>
          <a:effectLst>
            <a:softEdge rad="38100"/>
          </a:effectLst>
        </p:spPr>
        <p:txBody>
          <a:bodyPr lIns="180000" tIns="180000" rIns="180000" bIns="180000" anchor="b">
            <a:spAutoFit/>
          </a:bodyPr>
          <a:lstStyle>
            <a:lvl1pPr>
              <a:defRPr sz="4400" baseline="0">
                <a:solidFill>
                  <a:srgbClr val="002042"/>
                </a:solidFill>
                <a:latin typeface="+mn-lt"/>
              </a:defRPr>
            </a:lvl1pPr>
          </a:lstStyle>
          <a:p>
            <a:r>
              <a:rPr lang="en-US" noProof="0"/>
              <a:t>Click to edit Master title style</a:t>
            </a:r>
            <a:endParaRPr lang="nl-NL" noProof="0" dirty="0"/>
          </a:p>
        </p:txBody>
      </p:sp>
      <p:sp>
        <p:nvSpPr>
          <p:cNvPr id="3" name="Text Placeholder 2"/>
          <p:cNvSpPr>
            <a:spLocks noGrp="1"/>
          </p:cNvSpPr>
          <p:nvPr>
            <p:ph type="body" idx="1" hasCustomPrompt="1"/>
          </p:nvPr>
        </p:nvSpPr>
        <p:spPr>
          <a:xfrm>
            <a:off x="727074" y="4589466"/>
            <a:ext cx="8969378" cy="695914"/>
          </a:xfrm>
          <a:prstGeom prst="rect">
            <a:avLst/>
          </a:prstGeom>
          <a:solidFill>
            <a:schemeClr val="bg1">
              <a:alpha val="80000"/>
            </a:schemeClr>
          </a:solidFill>
          <a:effectLst>
            <a:softEdge rad="38100"/>
          </a:effectLst>
        </p:spPr>
        <p:txBody>
          <a:bodyPr lIns="180000" tIns="180000" rIns="180000" bIns="180000">
            <a:spAutoFit/>
          </a:bodyPr>
          <a:lstStyle>
            <a:lvl1pPr marL="0" indent="0">
              <a:buNone/>
              <a:defRPr sz="2400" baseline="0">
                <a:solidFill>
                  <a:srgbClr val="64BE28"/>
                </a:solidFill>
                <a:latin typeface="+mn-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nl-NL" noProof="0" dirty="0"/>
              <a:t>Click </a:t>
            </a:r>
            <a:r>
              <a:rPr lang="nl-NL" noProof="0" dirty="0" err="1"/>
              <a:t>to</a:t>
            </a:r>
            <a:r>
              <a:rPr lang="nl-NL" noProof="0" dirty="0"/>
              <a:t> </a:t>
            </a:r>
            <a:r>
              <a:rPr lang="nl-NL" noProof="0" dirty="0" err="1"/>
              <a:t>edit</a:t>
            </a:r>
            <a:r>
              <a:rPr lang="nl-NL" noProof="0" dirty="0"/>
              <a:t> Master </a:t>
            </a:r>
            <a:r>
              <a:rPr lang="nl-NL" noProof="0" dirty="0" err="1"/>
              <a:t>style</a:t>
            </a:r>
            <a:endParaRPr lang="nl-NL" noProof="0" dirty="0"/>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8FF16F67-7C28-4DD6-8794-743F0F2689FB}" type="slidenum">
              <a:rPr lang="nl-NL" smtClean="0"/>
              <a:pPr/>
              <a:t>‹#›</a:t>
            </a:fld>
            <a:endParaRPr lang="nl-NL"/>
          </a:p>
        </p:txBody>
      </p:sp>
      <p:pic>
        <p:nvPicPr>
          <p:cNvPr id="8" name="Picture 7">
            <a:extLst>
              <a:ext uri="{FF2B5EF4-FFF2-40B4-BE49-F238E27FC236}">
                <a16:creationId xmlns:a16="http://schemas.microsoft.com/office/drawing/2014/main" id="{B9034304-9C21-417D-B463-C328ADE8B7A6}"/>
              </a:ext>
            </a:extLst>
          </p:cNvPr>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5419344" y="6506134"/>
            <a:ext cx="1353312" cy="145799"/>
          </a:xfrm>
          <a:prstGeom prst="rect">
            <a:avLst/>
          </a:prstGeom>
        </p:spPr>
      </p:pic>
    </p:spTree>
    <p:extLst>
      <p:ext uri="{BB962C8B-B14F-4D97-AF65-F5344CB8AC3E}">
        <p14:creationId xmlns:p14="http://schemas.microsoft.com/office/powerpoint/2010/main" val="328796933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 preserve="1">
  <p:cSld name="1_Title Slide">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914400" y="1122363"/>
            <a:ext cx="10363200" cy="1874837"/>
          </a:xfrm>
          <a:prstGeom prst="rect">
            <a:avLst/>
          </a:prstGeom>
        </p:spPr>
        <p:txBody>
          <a:bodyPr anchor="b"/>
          <a:lstStyle>
            <a:lvl1pPr algn="ctr">
              <a:defRPr sz="4400" b="1">
                <a:solidFill>
                  <a:schemeClr val="tx1"/>
                </a:solidFill>
                <a:latin typeface="+mn-lt"/>
              </a:defRPr>
            </a:lvl1pPr>
          </a:lstStyle>
          <a:p>
            <a:r>
              <a:rPr lang="nl-NL" noProof="0" dirty="0"/>
              <a:t>Titel</a:t>
            </a:r>
          </a:p>
        </p:txBody>
      </p:sp>
      <p:sp>
        <p:nvSpPr>
          <p:cNvPr id="3" name="Subtitle 2"/>
          <p:cNvSpPr>
            <a:spLocks noGrp="1"/>
          </p:cNvSpPr>
          <p:nvPr>
            <p:ph type="subTitle" idx="1" hasCustomPrompt="1"/>
          </p:nvPr>
        </p:nvSpPr>
        <p:spPr>
          <a:xfrm>
            <a:off x="1534420" y="3094039"/>
            <a:ext cx="9144000" cy="504295"/>
          </a:xfrm>
          <a:prstGeom prst="rect">
            <a:avLst/>
          </a:prstGeom>
        </p:spPr>
        <p:txBody>
          <a:bodyPr/>
          <a:lstStyle>
            <a:lvl1pPr marL="0" indent="0" algn="ctr">
              <a:buNone/>
              <a:defRPr sz="2400">
                <a:solidFill>
                  <a:srgbClr val="64BE28"/>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noProof="0" dirty="0"/>
              <a:t>Ondertitel</a:t>
            </a:r>
          </a:p>
        </p:txBody>
      </p:sp>
      <p:sp>
        <p:nvSpPr>
          <p:cNvPr id="6" name="Slide Number Placeholder 5"/>
          <p:cNvSpPr>
            <a:spLocks noGrp="1"/>
          </p:cNvSpPr>
          <p:nvPr>
            <p:ph type="sldNum" sz="quarter" idx="12"/>
          </p:nvPr>
        </p:nvSpPr>
        <p:spPr/>
        <p:txBody>
          <a:bodyPr/>
          <a:lstStyle>
            <a:lvl1pPr>
              <a:defRPr>
                <a:latin typeface="+mn-lt"/>
              </a:defRPr>
            </a:lvl1pPr>
          </a:lstStyle>
          <a:p>
            <a:fld id="{8FF16F67-7C28-4DD6-8794-743F0F2689FB}" type="slidenum">
              <a:rPr lang="nl-NL" smtClean="0"/>
              <a:pPr/>
              <a:t>‹#›</a:t>
            </a:fld>
            <a:endParaRPr lang="nl-NL" dirty="0"/>
          </a:p>
        </p:txBody>
      </p:sp>
      <p:sp>
        <p:nvSpPr>
          <p:cNvPr id="10" name="Rectangle 9">
            <a:extLst>
              <a:ext uri="{FF2B5EF4-FFF2-40B4-BE49-F238E27FC236}">
                <a16:creationId xmlns:a16="http://schemas.microsoft.com/office/drawing/2014/main" id="{F3D93D0A-0572-4A32-9000-D0A74C788218}"/>
              </a:ext>
            </a:extLst>
          </p:cNvPr>
          <p:cNvSpPr/>
          <p:nvPr userDrawn="1"/>
        </p:nvSpPr>
        <p:spPr>
          <a:xfrm>
            <a:off x="4663098" y="6488575"/>
            <a:ext cx="2880000" cy="28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descr="A close up of a sign&#10;&#10;Description generated with high confidence">
            <a:extLst>
              <a:ext uri="{FF2B5EF4-FFF2-40B4-BE49-F238E27FC236}">
                <a16:creationId xmlns:a16="http://schemas.microsoft.com/office/drawing/2014/main" id="{5B34D7B0-E836-45F9-9557-FCAF21D85C5D}"/>
              </a:ext>
            </a:extLst>
          </p:cNvPr>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4744346" y="166089"/>
            <a:ext cx="2711999" cy="567801"/>
          </a:xfrm>
          <a:prstGeom prst="rect">
            <a:avLst/>
          </a:prstGeom>
        </p:spPr>
      </p:pic>
      <p:cxnSp>
        <p:nvCxnSpPr>
          <p:cNvPr id="11" name="Rechte verbindingslijn 9">
            <a:extLst>
              <a:ext uri="{FF2B5EF4-FFF2-40B4-BE49-F238E27FC236}">
                <a16:creationId xmlns:a16="http://schemas.microsoft.com/office/drawing/2014/main" id="{6E3BB089-34AC-4318-B834-32A88EB559FE}"/>
              </a:ext>
            </a:extLst>
          </p:cNvPr>
          <p:cNvCxnSpPr/>
          <p:nvPr userDrawn="1"/>
        </p:nvCxnSpPr>
        <p:spPr>
          <a:xfrm>
            <a:off x="340522" y="6389716"/>
            <a:ext cx="1142526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Rechte verbindingslijn 9">
            <a:extLst>
              <a:ext uri="{FF2B5EF4-FFF2-40B4-BE49-F238E27FC236}">
                <a16:creationId xmlns:a16="http://schemas.microsoft.com/office/drawing/2014/main" id="{6F0C3725-572C-489C-A240-312127881B34}"/>
              </a:ext>
            </a:extLst>
          </p:cNvPr>
          <p:cNvCxnSpPr/>
          <p:nvPr userDrawn="1"/>
        </p:nvCxnSpPr>
        <p:spPr>
          <a:xfrm>
            <a:off x="335361" y="803460"/>
            <a:ext cx="1142526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16" name="Picture 15" descr="A close up of a sign&#10;&#10;Description generated with high confidence">
            <a:extLst>
              <a:ext uri="{FF2B5EF4-FFF2-40B4-BE49-F238E27FC236}">
                <a16:creationId xmlns:a16="http://schemas.microsoft.com/office/drawing/2014/main" id="{D18FB55D-73DF-4B5F-ACC9-F0420E9A3EDE}"/>
              </a:ext>
            </a:extLst>
          </p:cNvPr>
          <p:cNvPicPr>
            <a:picLocks noChangeAspect="1"/>
          </p:cNvPicPr>
          <p:nvPr userDrawn="1"/>
        </p:nvPicPr>
        <p:blipFill rotWithShape="1">
          <a:blip r:embed="rId4" cstate="print">
            <a:extLst>
              <a:ext uri="{28A0092B-C50C-407E-A947-70E740481C1C}">
                <a14:useLocalDpi xmlns:a14="http://schemas.microsoft.com/office/drawing/2010/main"/>
              </a:ext>
            </a:extLst>
          </a:blip>
          <a:srcRect/>
          <a:stretch/>
        </p:blipFill>
        <p:spPr>
          <a:xfrm>
            <a:off x="5419344" y="6554290"/>
            <a:ext cx="1353312" cy="151824"/>
          </a:xfrm>
          <a:prstGeom prst="rect">
            <a:avLst/>
          </a:prstGeom>
        </p:spPr>
      </p:pic>
    </p:spTree>
    <p:extLst>
      <p:ext uri="{BB962C8B-B14F-4D97-AF65-F5344CB8AC3E}">
        <p14:creationId xmlns:p14="http://schemas.microsoft.com/office/powerpoint/2010/main" val="2622042327"/>
      </p:ext>
    </p:extLst>
  </p:cSld>
  <p:clrMapOvr>
    <a:overrideClrMapping bg1="dk1" tx1="lt1" bg2="dk2" tx2="lt2" accent1="accent1" accent2="accent2" accent3="accent3" accent4="accent4" accent5="accent5" accent6="accent6" hlink="hlink" folHlink="folHlink"/>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_Index">
    <p:bg>
      <p:bgPr>
        <a:solidFill>
          <a:schemeClr val="accent1"/>
        </a:solidFill>
        <a:effectLst/>
      </p:bgPr>
    </p:bg>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8FF16F67-7C28-4DD6-8794-743F0F2689FB}" type="slidenum">
              <a:rPr lang="nl-NL" smtClean="0"/>
              <a:pPr/>
              <a:t>‹#›</a:t>
            </a:fld>
            <a:endParaRPr lang="nl-NL" dirty="0"/>
          </a:p>
        </p:txBody>
      </p:sp>
      <p:sp>
        <p:nvSpPr>
          <p:cNvPr id="4" name="Titel 1"/>
          <p:cNvSpPr>
            <a:spLocks noGrp="1"/>
          </p:cNvSpPr>
          <p:nvPr>
            <p:ph type="title" hasCustomPrompt="1"/>
          </p:nvPr>
        </p:nvSpPr>
        <p:spPr>
          <a:xfrm>
            <a:off x="609600" y="260648"/>
            <a:ext cx="10972800" cy="436910"/>
          </a:xfrm>
          <a:prstGeom prst="rect">
            <a:avLst/>
          </a:prstGeom>
        </p:spPr>
        <p:txBody>
          <a:bodyPr/>
          <a:lstStyle>
            <a:lvl1pPr algn="l">
              <a:defRPr sz="2400" b="1">
                <a:solidFill>
                  <a:schemeClr val="tx1"/>
                </a:solidFill>
                <a:latin typeface="+mn-lt"/>
              </a:defRPr>
            </a:lvl1pPr>
          </a:lstStyle>
          <a:p>
            <a:r>
              <a:rPr lang="nl-NL" noProof="0" dirty="0"/>
              <a:t>Inhoud</a:t>
            </a:r>
          </a:p>
        </p:txBody>
      </p:sp>
      <p:sp>
        <p:nvSpPr>
          <p:cNvPr id="5" name="Content Placeholder 2"/>
          <p:cNvSpPr>
            <a:spLocks noGrp="1"/>
          </p:cNvSpPr>
          <p:nvPr>
            <p:ph idx="1" hasCustomPrompt="1"/>
          </p:nvPr>
        </p:nvSpPr>
        <p:spPr>
          <a:xfrm>
            <a:off x="609600" y="1334558"/>
            <a:ext cx="10972800" cy="4797301"/>
          </a:xfrm>
          <a:prstGeom prst="rect">
            <a:avLst/>
          </a:prstGeom>
        </p:spPr>
        <p:txBody>
          <a:bodyPr/>
          <a:lstStyle>
            <a:lvl1pPr marL="457200" indent="-457200">
              <a:lnSpc>
                <a:spcPct val="100000"/>
              </a:lnSpc>
              <a:buClr>
                <a:srgbClr val="64BE28"/>
              </a:buClr>
              <a:buFont typeface="+mj-lt"/>
              <a:buAutoNum type="arabicPeriod"/>
              <a:defRPr sz="1600" baseline="0">
                <a:solidFill>
                  <a:schemeClr val="tx1"/>
                </a:solidFill>
                <a:latin typeface="+mn-lt"/>
              </a:defRPr>
            </a:lvl1pPr>
            <a:lvl2pPr marL="793750" indent="-342900">
              <a:spcBef>
                <a:spcPts val="0"/>
              </a:spcBef>
              <a:buClr>
                <a:srgbClr val="64BE28"/>
              </a:buClr>
              <a:buFont typeface="+mj-lt"/>
              <a:buAutoNum type="alphaLcPeriod"/>
              <a:defRPr lang="en-US" sz="1400" kern="1200" baseline="0" dirty="0" smtClean="0">
                <a:solidFill>
                  <a:schemeClr val="tx1"/>
                </a:solidFill>
                <a:latin typeface="+mn-lt"/>
                <a:ea typeface="+mn-ea"/>
                <a:cs typeface="+mn-cs"/>
              </a:defRPr>
            </a:lvl2pPr>
            <a:lvl3pPr>
              <a:buClr>
                <a:srgbClr val="64BE28"/>
              </a:buClr>
              <a:defRPr sz="1800">
                <a:solidFill>
                  <a:srgbClr val="002042"/>
                </a:solidFill>
                <a:latin typeface="Corbel" panose="020B0503020204020204" pitchFamily="34" charset="0"/>
              </a:defRPr>
            </a:lvl3pPr>
          </a:lstStyle>
          <a:p>
            <a:pPr lvl="0"/>
            <a:r>
              <a:rPr lang="nl-NL" noProof="0" dirty="0"/>
              <a:t>Click </a:t>
            </a:r>
            <a:r>
              <a:rPr lang="nl-NL" noProof="0" dirty="0" err="1"/>
              <a:t>to</a:t>
            </a:r>
            <a:r>
              <a:rPr lang="nl-NL" noProof="0" dirty="0"/>
              <a:t> </a:t>
            </a:r>
            <a:r>
              <a:rPr lang="nl-NL" noProof="0" dirty="0" err="1"/>
              <a:t>edit</a:t>
            </a:r>
            <a:r>
              <a:rPr lang="nl-NL" noProof="0" dirty="0"/>
              <a:t> Master </a:t>
            </a:r>
            <a:r>
              <a:rPr lang="nl-NL" noProof="0" dirty="0" err="1"/>
              <a:t>text</a:t>
            </a:r>
            <a:r>
              <a:rPr lang="nl-NL" noProof="0" dirty="0"/>
              <a:t> </a:t>
            </a:r>
            <a:r>
              <a:rPr lang="nl-NL" noProof="0" dirty="0" err="1"/>
              <a:t>Styles</a:t>
            </a:r>
            <a:endParaRPr lang="nl-NL" noProof="0" dirty="0"/>
          </a:p>
          <a:p>
            <a:pPr lvl="1"/>
            <a:r>
              <a:rPr lang="nl-NL" noProof="0" dirty="0"/>
              <a:t>Click </a:t>
            </a:r>
            <a:r>
              <a:rPr lang="nl-NL" noProof="0" dirty="0" err="1"/>
              <a:t>to</a:t>
            </a:r>
            <a:r>
              <a:rPr lang="nl-NL" noProof="0" dirty="0"/>
              <a:t> </a:t>
            </a:r>
            <a:r>
              <a:rPr lang="nl-NL" noProof="0" dirty="0" err="1"/>
              <a:t>edit</a:t>
            </a:r>
            <a:r>
              <a:rPr lang="nl-NL" noProof="0" dirty="0"/>
              <a:t> Master sext </a:t>
            </a:r>
            <a:r>
              <a:rPr lang="nl-NL" noProof="0" dirty="0" err="1"/>
              <a:t>styles</a:t>
            </a:r>
            <a:endParaRPr lang="nl-NL" noProof="0" dirty="0"/>
          </a:p>
          <a:p>
            <a:pPr lvl="1"/>
            <a:endParaRPr lang="nl-NL" noProof="0" dirty="0"/>
          </a:p>
          <a:p>
            <a:pPr lvl="0"/>
            <a:endParaRPr lang="en-US" dirty="0"/>
          </a:p>
          <a:p>
            <a:pPr lvl="0"/>
            <a:endParaRPr lang="en-US" dirty="0"/>
          </a:p>
          <a:p>
            <a:pPr lvl="0"/>
            <a:endParaRPr lang="en-US" dirty="0"/>
          </a:p>
        </p:txBody>
      </p:sp>
      <p:cxnSp>
        <p:nvCxnSpPr>
          <p:cNvPr id="6" name="Rechte verbindingslijn 9">
            <a:extLst>
              <a:ext uri="{FF2B5EF4-FFF2-40B4-BE49-F238E27FC236}">
                <a16:creationId xmlns:a16="http://schemas.microsoft.com/office/drawing/2014/main" id="{7FF81813-9C2E-4C7B-BF36-6BF8E7C91B89}"/>
              </a:ext>
            </a:extLst>
          </p:cNvPr>
          <p:cNvCxnSpPr/>
          <p:nvPr userDrawn="1"/>
        </p:nvCxnSpPr>
        <p:spPr>
          <a:xfrm>
            <a:off x="340522" y="6389716"/>
            <a:ext cx="1142526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 name="Rechte verbindingslijn 9">
            <a:extLst>
              <a:ext uri="{FF2B5EF4-FFF2-40B4-BE49-F238E27FC236}">
                <a16:creationId xmlns:a16="http://schemas.microsoft.com/office/drawing/2014/main" id="{0DE823EC-3533-4420-BC94-D80B3EC133A0}"/>
              </a:ext>
            </a:extLst>
          </p:cNvPr>
          <p:cNvCxnSpPr/>
          <p:nvPr userDrawn="1"/>
        </p:nvCxnSpPr>
        <p:spPr>
          <a:xfrm>
            <a:off x="335361" y="803460"/>
            <a:ext cx="1142526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10" name="Picture 9" descr="A close up of a sign&#10;&#10;Description generated with high confidence">
            <a:extLst>
              <a:ext uri="{FF2B5EF4-FFF2-40B4-BE49-F238E27FC236}">
                <a16:creationId xmlns:a16="http://schemas.microsoft.com/office/drawing/2014/main" id="{7987802E-7509-4110-91C3-592F89634693}"/>
              </a:ext>
            </a:extLst>
          </p:cNvPr>
          <p:cNvPicPr>
            <a:picLocks noChangeAspect="1"/>
          </p:cNvPicPr>
          <p:nvPr userDrawn="1"/>
        </p:nvPicPr>
        <p:blipFill rotWithShape="1">
          <a:blip r:embed="rId3" cstate="print">
            <a:extLst>
              <a:ext uri="{28A0092B-C50C-407E-A947-70E740481C1C}">
                <a14:useLocalDpi xmlns:a14="http://schemas.microsoft.com/office/drawing/2010/main"/>
              </a:ext>
            </a:extLst>
          </a:blip>
          <a:srcRect/>
          <a:stretch/>
        </p:blipFill>
        <p:spPr>
          <a:xfrm>
            <a:off x="5419344" y="6554290"/>
            <a:ext cx="1353312" cy="151824"/>
          </a:xfrm>
          <a:prstGeom prst="rect">
            <a:avLst/>
          </a:prstGeom>
        </p:spPr>
      </p:pic>
    </p:spTree>
    <p:extLst>
      <p:ext uri="{BB962C8B-B14F-4D97-AF65-F5344CB8AC3E}">
        <p14:creationId xmlns:p14="http://schemas.microsoft.com/office/powerpoint/2010/main" val="1314497261"/>
      </p:ext>
    </p:extLst>
  </p:cSld>
  <p:clrMapOvr>
    <a:overrideClrMapping bg1="dk1" tx1="lt1" bg2="dk2" tx2="lt2" accent1="accent1" accent2="accent2" accent3="accent3" accent4="accent4" accent5="accent5" accent6="accent6" hlink="hlink" folHlink="folHlink"/>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_Title, conclusion and object">
    <p:bg>
      <p:bgPr>
        <a:solidFill>
          <a:schemeClr val="accent1"/>
        </a:solidFill>
        <a:effectLst/>
      </p:bgPr>
    </p:bg>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609600" y="1334558"/>
            <a:ext cx="10972800" cy="4509239"/>
          </a:xfrm>
          <a:prstGeom prst="rect">
            <a:avLst/>
          </a:prstGeom>
        </p:spPr>
        <p:txBody>
          <a:bodyPr/>
          <a:lstStyle>
            <a:lvl1pPr marL="358775" indent="-358775" algn="l" defTabSz="914400" rtl="0" eaLnBrk="1" latinLnBrk="0" hangingPunct="1">
              <a:lnSpc>
                <a:spcPct val="100000"/>
              </a:lnSpc>
              <a:spcBef>
                <a:spcPts val="1000"/>
              </a:spcBef>
              <a:buClr>
                <a:srgbClr val="64BE28"/>
              </a:buClr>
              <a:buFont typeface="Wingdings" panose="05000000000000000000" pitchFamily="2" charset="2"/>
              <a:buChar char="§"/>
              <a:defRPr sz="1400" baseline="0">
                <a:solidFill>
                  <a:schemeClr val="tx1"/>
                </a:solidFill>
                <a:latin typeface="+mn-lt"/>
              </a:defRPr>
            </a:lvl1pPr>
            <a:lvl2pPr marL="720000" indent="-360000" algn="l" defTabSz="914400" rtl="0" eaLnBrk="1" latinLnBrk="0" hangingPunct="1">
              <a:lnSpc>
                <a:spcPct val="100000"/>
              </a:lnSpc>
              <a:spcBef>
                <a:spcPts val="0"/>
              </a:spcBef>
              <a:buClr>
                <a:srgbClr val="64BE28"/>
              </a:buClr>
              <a:buFont typeface="Arial" pitchFamily="34" charset="0"/>
              <a:buChar char="–"/>
              <a:defRPr lang="en-US" sz="1200" kern="1200" baseline="0" dirty="0" smtClean="0">
                <a:solidFill>
                  <a:schemeClr val="tx1"/>
                </a:solidFill>
                <a:latin typeface="+mn-lt"/>
                <a:ea typeface="+mn-ea"/>
                <a:cs typeface="+mn-cs"/>
              </a:defRPr>
            </a:lvl2pPr>
            <a:lvl3pPr marL="1080000" indent="-360000" algn="l" defTabSz="914400" rtl="0" eaLnBrk="1" latinLnBrk="0" hangingPunct="1">
              <a:lnSpc>
                <a:spcPct val="100000"/>
              </a:lnSpc>
              <a:spcBef>
                <a:spcPts val="0"/>
              </a:spcBef>
              <a:buClr>
                <a:srgbClr val="64BE28"/>
              </a:buClr>
              <a:buFont typeface="Arial" panose="020B0604020202020204" pitchFamily="34" charset="0"/>
              <a:buChar char="•"/>
              <a:defRPr sz="1200" baseline="0">
                <a:solidFill>
                  <a:schemeClr val="tx1"/>
                </a:solidFill>
                <a:latin typeface="+mn-lt"/>
              </a:defRPr>
            </a:lvl3pPr>
          </a:lstStyle>
          <a:p>
            <a:pPr lvl="0"/>
            <a:r>
              <a:rPr lang="nl-NL" noProof="0" dirty="0"/>
              <a:t>Click </a:t>
            </a:r>
            <a:r>
              <a:rPr lang="nl-NL" noProof="0" dirty="0" err="1"/>
              <a:t>to</a:t>
            </a:r>
            <a:r>
              <a:rPr lang="nl-NL" noProof="0" dirty="0"/>
              <a:t> </a:t>
            </a:r>
            <a:r>
              <a:rPr lang="nl-NL" noProof="0" dirty="0" err="1"/>
              <a:t>edit</a:t>
            </a:r>
            <a:r>
              <a:rPr lang="nl-NL" noProof="0" dirty="0"/>
              <a:t> Master </a:t>
            </a:r>
            <a:r>
              <a:rPr lang="nl-NL" noProof="0" dirty="0" err="1"/>
              <a:t>text</a:t>
            </a:r>
            <a:r>
              <a:rPr lang="nl-NL" noProof="0" dirty="0"/>
              <a:t> </a:t>
            </a:r>
            <a:r>
              <a:rPr lang="nl-NL" noProof="0" dirty="0" err="1"/>
              <a:t>styles</a:t>
            </a:r>
            <a:endParaRPr lang="nl-NL" noProof="0" dirty="0"/>
          </a:p>
          <a:p>
            <a:pPr lvl="1"/>
            <a:r>
              <a:rPr lang="nl-NL" noProof="0" dirty="0"/>
              <a:t>Second level</a:t>
            </a:r>
          </a:p>
          <a:p>
            <a:pPr lvl="2"/>
            <a:r>
              <a:rPr lang="nl-NL" noProof="0" dirty="0" err="1"/>
              <a:t>Third</a:t>
            </a:r>
            <a:r>
              <a:rPr lang="nl-NL" noProof="0" dirty="0"/>
              <a:t> level</a:t>
            </a:r>
          </a:p>
        </p:txBody>
      </p:sp>
      <p:sp>
        <p:nvSpPr>
          <p:cNvPr id="6" name="Slide Number Placeholder 5"/>
          <p:cNvSpPr>
            <a:spLocks noGrp="1"/>
          </p:cNvSpPr>
          <p:nvPr>
            <p:ph type="sldNum" sz="quarter" idx="12"/>
          </p:nvPr>
        </p:nvSpPr>
        <p:spPr/>
        <p:txBody>
          <a:bodyPr/>
          <a:lstStyle/>
          <a:p>
            <a:fld id="{8FF16F67-7C28-4DD6-8794-743F0F2689FB}" type="slidenum">
              <a:rPr lang="nl-NL" smtClean="0"/>
              <a:t>‹#›</a:t>
            </a:fld>
            <a:endParaRPr lang="nl-NL" dirty="0"/>
          </a:p>
        </p:txBody>
      </p:sp>
      <p:sp>
        <p:nvSpPr>
          <p:cNvPr id="7" name="Titel 1"/>
          <p:cNvSpPr>
            <a:spLocks noGrp="1"/>
          </p:cNvSpPr>
          <p:nvPr>
            <p:ph type="title" hasCustomPrompt="1"/>
          </p:nvPr>
        </p:nvSpPr>
        <p:spPr>
          <a:xfrm>
            <a:off x="609600" y="260648"/>
            <a:ext cx="10972800" cy="436910"/>
          </a:xfrm>
          <a:prstGeom prst="rect">
            <a:avLst/>
          </a:prstGeom>
        </p:spPr>
        <p:txBody>
          <a:bodyPr/>
          <a:lstStyle>
            <a:lvl1pPr algn="l">
              <a:defRPr sz="2400" b="1">
                <a:solidFill>
                  <a:schemeClr val="tx1"/>
                </a:solidFill>
                <a:latin typeface="+mn-lt"/>
              </a:defRPr>
            </a:lvl1pPr>
          </a:lstStyle>
          <a:p>
            <a:r>
              <a:rPr lang="nl-NL" dirty="0"/>
              <a:t>Titel slide</a:t>
            </a:r>
          </a:p>
        </p:txBody>
      </p:sp>
      <p:sp>
        <p:nvSpPr>
          <p:cNvPr id="8" name="Text Placeholder 4"/>
          <p:cNvSpPr>
            <a:spLocks noGrp="1"/>
          </p:cNvSpPr>
          <p:nvPr>
            <p:ph type="body" sz="quarter" idx="13" hasCustomPrompt="1"/>
          </p:nvPr>
        </p:nvSpPr>
        <p:spPr>
          <a:xfrm>
            <a:off x="609600" y="5903492"/>
            <a:ext cx="10972800" cy="477837"/>
          </a:xfrm>
          <a:prstGeom prst="rect">
            <a:avLst/>
          </a:prstGeom>
        </p:spPr>
        <p:txBody>
          <a:bodyPr/>
          <a:lstStyle>
            <a:lvl1pPr marL="0" indent="0" algn="l">
              <a:lnSpc>
                <a:spcPct val="100000"/>
              </a:lnSpc>
              <a:buNone/>
              <a:defRPr sz="2200" b="0" baseline="0">
                <a:solidFill>
                  <a:srgbClr val="64BE28"/>
                </a:solidFill>
                <a:latin typeface="+mn-lt"/>
                <a:sym typeface="Wingdings" panose="05000000000000000000" pitchFamily="2" charset="2"/>
              </a:defRPr>
            </a:lvl1pPr>
            <a:lvl2pPr>
              <a:defRPr>
                <a:solidFill>
                  <a:srgbClr val="64BE28"/>
                </a:solidFill>
              </a:defRPr>
            </a:lvl2pPr>
            <a:lvl3pPr>
              <a:defRPr>
                <a:solidFill>
                  <a:srgbClr val="64BE28"/>
                </a:solidFill>
              </a:defRPr>
            </a:lvl3pPr>
            <a:lvl4pPr>
              <a:defRPr>
                <a:solidFill>
                  <a:srgbClr val="64BE28"/>
                </a:solidFill>
              </a:defRPr>
            </a:lvl4pPr>
            <a:lvl5pPr>
              <a:defRPr>
                <a:solidFill>
                  <a:srgbClr val="64BE28"/>
                </a:solidFill>
              </a:defRPr>
            </a:lvl5pPr>
          </a:lstStyle>
          <a:p>
            <a:pPr lvl="0"/>
            <a:r>
              <a:rPr lang="nl-NL" noProof="0" dirty="0"/>
              <a:t>Ondertitel conclusie</a:t>
            </a:r>
          </a:p>
        </p:txBody>
      </p:sp>
      <p:cxnSp>
        <p:nvCxnSpPr>
          <p:cNvPr id="9" name="Rechte verbindingslijn 9">
            <a:extLst>
              <a:ext uri="{FF2B5EF4-FFF2-40B4-BE49-F238E27FC236}">
                <a16:creationId xmlns:a16="http://schemas.microsoft.com/office/drawing/2014/main" id="{375E7740-9F5E-45AA-8708-2F37CFDBED75}"/>
              </a:ext>
            </a:extLst>
          </p:cNvPr>
          <p:cNvCxnSpPr/>
          <p:nvPr userDrawn="1"/>
        </p:nvCxnSpPr>
        <p:spPr>
          <a:xfrm>
            <a:off x="340522" y="6389716"/>
            <a:ext cx="1142526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Rechte verbindingslijn 9">
            <a:extLst>
              <a:ext uri="{FF2B5EF4-FFF2-40B4-BE49-F238E27FC236}">
                <a16:creationId xmlns:a16="http://schemas.microsoft.com/office/drawing/2014/main" id="{43F1A2EA-D837-4F62-B939-D1EBBAE6E643}"/>
              </a:ext>
            </a:extLst>
          </p:cNvPr>
          <p:cNvCxnSpPr/>
          <p:nvPr userDrawn="1"/>
        </p:nvCxnSpPr>
        <p:spPr>
          <a:xfrm>
            <a:off x="335361" y="803460"/>
            <a:ext cx="1142526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12" name="Picture 11" descr="A close up of a sign&#10;&#10;Description generated with high confidence">
            <a:extLst>
              <a:ext uri="{FF2B5EF4-FFF2-40B4-BE49-F238E27FC236}">
                <a16:creationId xmlns:a16="http://schemas.microsoft.com/office/drawing/2014/main" id="{11554138-A5A1-470F-9F3C-A997D23D83F9}"/>
              </a:ext>
            </a:extLst>
          </p:cNvPr>
          <p:cNvPicPr>
            <a:picLocks noChangeAspect="1"/>
          </p:cNvPicPr>
          <p:nvPr userDrawn="1"/>
        </p:nvPicPr>
        <p:blipFill rotWithShape="1">
          <a:blip r:embed="rId3" cstate="print">
            <a:extLst>
              <a:ext uri="{28A0092B-C50C-407E-A947-70E740481C1C}">
                <a14:useLocalDpi xmlns:a14="http://schemas.microsoft.com/office/drawing/2010/main"/>
              </a:ext>
            </a:extLst>
          </a:blip>
          <a:srcRect/>
          <a:stretch/>
        </p:blipFill>
        <p:spPr>
          <a:xfrm>
            <a:off x="5419344" y="6554290"/>
            <a:ext cx="1353312" cy="151824"/>
          </a:xfrm>
          <a:prstGeom prst="rect">
            <a:avLst/>
          </a:prstGeom>
        </p:spPr>
      </p:pic>
    </p:spTree>
    <p:extLst>
      <p:ext uri="{BB962C8B-B14F-4D97-AF65-F5344CB8AC3E}">
        <p14:creationId xmlns:p14="http://schemas.microsoft.com/office/powerpoint/2010/main" val="822119358"/>
      </p:ext>
    </p:extLst>
  </p:cSld>
  <p:clrMapOvr>
    <a:overrideClrMapping bg1="dk1" tx1="lt1" bg2="dk2" tx2="lt2" accent1="accent1" accent2="accent2" accent3="accent3" accent4="accent4" accent5="accent5" accent6="accent6" hlink="hlink" folHlink="folHlink"/>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Title, conclusion, subtitle and object">
    <p:bg>
      <p:bgPr>
        <a:solidFill>
          <a:schemeClr val="accent1"/>
        </a:solidFill>
        <a:effectLst/>
      </p:bgPr>
    </p:bg>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609600" y="1626240"/>
            <a:ext cx="10972800" cy="4217557"/>
          </a:xfrm>
          <a:prstGeom prst="rect">
            <a:avLst/>
          </a:prstGeom>
        </p:spPr>
        <p:txBody>
          <a:bodyPr/>
          <a:lstStyle>
            <a:lvl1pPr marL="358775" indent="-358775" algn="l" defTabSz="914400" rtl="0" eaLnBrk="1" latinLnBrk="0" hangingPunct="1">
              <a:lnSpc>
                <a:spcPct val="100000"/>
              </a:lnSpc>
              <a:spcBef>
                <a:spcPts val="1000"/>
              </a:spcBef>
              <a:buClr>
                <a:srgbClr val="64BE28"/>
              </a:buClr>
              <a:buFont typeface="Wingdings" panose="05000000000000000000" pitchFamily="2" charset="2"/>
              <a:buChar char="§"/>
              <a:defRPr sz="1400" baseline="0">
                <a:solidFill>
                  <a:schemeClr val="tx1"/>
                </a:solidFill>
                <a:latin typeface="+mn-lt"/>
              </a:defRPr>
            </a:lvl1pPr>
            <a:lvl2pPr marL="720000" indent="-360000" algn="l" defTabSz="914400" rtl="0" eaLnBrk="1" latinLnBrk="0" hangingPunct="1">
              <a:lnSpc>
                <a:spcPct val="100000"/>
              </a:lnSpc>
              <a:spcBef>
                <a:spcPts val="0"/>
              </a:spcBef>
              <a:buClr>
                <a:srgbClr val="64BE28"/>
              </a:buClr>
              <a:buFont typeface="Arial" pitchFamily="34" charset="0"/>
              <a:buChar char="–"/>
              <a:defRPr lang="en-US" sz="1200" kern="1200" baseline="0" dirty="0" smtClean="0">
                <a:solidFill>
                  <a:schemeClr val="tx1"/>
                </a:solidFill>
                <a:latin typeface="+mn-lt"/>
                <a:ea typeface="+mn-ea"/>
                <a:cs typeface="+mn-cs"/>
              </a:defRPr>
            </a:lvl2pPr>
            <a:lvl3pPr marL="1080000" indent="-360000" algn="l" defTabSz="914400" rtl="0" eaLnBrk="1" latinLnBrk="0" hangingPunct="1">
              <a:lnSpc>
                <a:spcPct val="100000"/>
              </a:lnSpc>
              <a:spcBef>
                <a:spcPts val="0"/>
              </a:spcBef>
              <a:buClr>
                <a:srgbClr val="64BE28"/>
              </a:buClr>
              <a:buFont typeface="Arial" panose="020B0604020202020204" pitchFamily="34" charset="0"/>
              <a:buChar char="•"/>
              <a:defRPr sz="1200" baseline="0">
                <a:solidFill>
                  <a:schemeClr val="tx1"/>
                </a:solidFill>
                <a:latin typeface="+mn-lt"/>
              </a:defRPr>
            </a:lvl3pPr>
          </a:lstStyle>
          <a:p>
            <a:pPr lvl="0"/>
            <a:r>
              <a:rPr lang="nl-NL" noProof="0" dirty="0"/>
              <a:t>Click </a:t>
            </a:r>
            <a:r>
              <a:rPr lang="nl-NL" noProof="0" dirty="0" err="1"/>
              <a:t>to</a:t>
            </a:r>
            <a:r>
              <a:rPr lang="nl-NL" noProof="0" dirty="0"/>
              <a:t> </a:t>
            </a:r>
            <a:r>
              <a:rPr lang="nl-NL" noProof="0" dirty="0" err="1"/>
              <a:t>edit</a:t>
            </a:r>
            <a:r>
              <a:rPr lang="nl-NL" noProof="0" dirty="0"/>
              <a:t> Master </a:t>
            </a:r>
            <a:r>
              <a:rPr lang="nl-NL" noProof="0" dirty="0" err="1"/>
              <a:t>text</a:t>
            </a:r>
            <a:r>
              <a:rPr lang="nl-NL" noProof="0" dirty="0"/>
              <a:t> </a:t>
            </a:r>
            <a:r>
              <a:rPr lang="nl-NL" noProof="0" dirty="0" err="1"/>
              <a:t>styles</a:t>
            </a:r>
            <a:endParaRPr lang="nl-NL" noProof="0" dirty="0"/>
          </a:p>
          <a:p>
            <a:pPr lvl="1"/>
            <a:r>
              <a:rPr lang="nl-NL" noProof="0" dirty="0"/>
              <a:t>Second level</a:t>
            </a:r>
          </a:p>
          <a:p>
            <a:pPr lvl="2"/>
            <a:r>
              <a:rPr lang="nl-NL" noProof="0" dirty="0" err="1"/>
              <a:t>Third</a:t>
            </a:r>
            <a:r>
              <a:rPr lang="nl-NL" noProof="0" dirty="0"/>
              <a:t> level</a:t>
            </a:r>
          </a:p>
        </p:txBody>
      </p:sp>
      <p:sp>
        <p:nvSpPr>
          <p:cNvPr id="6" name="Slide Number Placeholder 5"/>
          <p:cNvSpPr>
            <a:spLocks noGrp="1"/>
          </p:cNvSpPr>
          <p:nvPr>
            <p:ph type="sldNum" sz="quarter" idx="12"/>
          </p:nvPr>
        </p:nvSpPr>
        <p:spPr/>
        <p:txBody>
          <a:bodyPr/>
          <a:lstStyle/>
          <a:p>
            <a:fld id="{8FF16F67-7C28-4DD6-8794-743F0F2689FB}" type="slidenum">
              <a:rPr lang="nl-NL" smtClean="0"/>
              <a:t>‹#›</a:t>
            </a:fld>
            <a:endParaRPr lang="nl-NL" dirty="0"/>
          </a:p>
        </p:txBody>
      </p:sp>
      <p:sp>
        <p:nvSpPr>
          <p:cNvPr id="7" name="Titel 1"/>
          <p:cNvSpPr>
            <a:spLocks noGrp="1"/>
          </p:cNvSpPr>
          <p:nvPr>
            <p:ph type="title" hasCustomPrompt="1"/>
          </p:nvPr>
        </p:nvSpPr>
        <p:spPr>
          <a:xfrm>
            <a:off x="609600" y="260648"/>
            <a:ext cx="10972800" cy="436910"/>
          </a:xfrm>
          <a:prstGeom prst="rect">
            <a:avLst/>
          </a:prstGeom>
        </p:spPr>
        <p:txBody>
          <a:bodyPr/>
          <a:lstStyle>
            <a:lvl1pPr algn="l">
              <a:defRPr sz="2400" b="1">
                <a:solidFill>
                  <a:schemeClr val="tx1"/>
                </a:solidFill>
                <a:latin typeface="+mn-lt"/>
              </a:defRPr>
            </a:lvl1pPr>
          </a:lstStyle>
          <a:p>
            <a:r>
              <a:rPr lang="nl-NL" dirty="0"/>
              <a:t>Titel slide</a:t>
            </a:r>
          </a:p>
        </p:txBody>
      </p:sp>
      <p:sp>
        <p:nvSpPr>
          <p:cNvPr id="8" name="Text Placeholder 4"/>
          <p:cNvSpPr>
            <a:spLocks noGrp="1"/>
          </p:cNvSpPr>
          <p:nvPr>
            <p:ph type="body" sz="quarter" idx="13" hasCustomPrompt="1"/>
          </p:nvPr>
        </p:nvSpPr>
        <p:spPr>
          <a:xfrm>
            <a:off x="609600" y="5903492"/>
            <a:ext cx="10972800" cy="477837"/>
          </a:xfrm>
          <a:prstGeom prst="rect">
            <a:avLst/>
          </a:prstGeom>
        </p:spPr>
        <p:txBody>
          <a:bodyPr/>
          <a:lstStyle>
            <a:lvl1pPr marL="0" indent="0" algn="l">
              <a:lnSpc>
                <a:spcPct val="100000"/>
              </a:lnSpc>
              <a:buNone/>
              <a:defRPr sz="2200" b="0" baseline="0">
                <a:solidFill>
                  <a:srgbClr val="64BE28"/>
                </a:solidFill>
                <a:latin typeface="+mn-lt"/>
                <a:sym typeface="Wingdings" panose="05000000000000000000" pitchFamily="2" charset="2"/>
              </a:defRPr>
            </a:lvl1pPr>
            <a:lvl2pPr>
              <a:defRPr>
                <a:solidFill>
                  <a:srgbClr val="64BE28"/>
                </a:solidFill>
              </a:defRPr>
            </a:lvl2pPr>
            <a:lvl3pPr>
              <a:defRPr>
                <a:solidFill>
                  <a:srgbClr val="64BE28"/>
                </a:solidFill>
              </a:defRPr>
            </a:lvl3pPr>
            <a:lvl4pPr>
              <a:defRPr>
                <a:solidFill>
                  <a:srgbClr val="64BE28"/>
                </a:solidFill>
              </a:defRPr>
            </a:lvl4pPr>
            <a:lvl5pPr>
              <a:defRPr>
                <a:solidFill>
                  <a:srgbClr val="64BE28"/>
                </a:solidFill>
              </a:defRPr>
            </a:lvl5pPr>
          </a:lstStyle>
          <a:p>
            <a:pPr lvl="0"/>
            <a:r>
              <a:rPr lang="nl-NL" noProof="0" dirty="0"/>
              <a:t>Ondertitel conclusie</a:t>
            </a:r>
          </a:p>
        </p:txBody>
      </p:sp>
      <p:sp>
        <p:nvSpPr>
          <p:cNvPr id="9" name="Text Placeholder 2"/>
          <p:cNvSpPr>
            <a:spLocks noGrp="1"/>
          </p:cNvSpPr>
          <p:nvPr>
            <p:ph type="body" idx="14" hasCustomPrompt="1"/>
          </p:nvPr>
        </p:nvSpPr>
        <p:spPr>
          <a:xfrm>
            <a:off x="609600" y="1276043"/>
            <a:ext cx="10972800" cy="350196"/>
          </a:xfrm>
          <a:prstGeom prst="rect">
            <a:avLst/>
          </a:prstGeom>
        </p:spPr>
        <p:txBody>
          <a:bodyPr anchor="b"/>
          <a:lstStyle>
            <a:lvl1pPr marL="0" indent="0">
              <a:buNone/>
              <a:defRPr sz="1800" b="1">
                <a:solidFill>
                  <a:schemeClr val="tx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noProof="0" dirty="0"/>
              <a:t>Subtitel</a:t>
            </a:r>
          </a:p>
        </p:txBody>
      </p:sp>
      <p:cxnSp>
        <p:nvCxnSpPr>
          <p:cNvPr id="10" name="Rechte verbindingslijn 9">
            <a:extLst>
              <a:ext uri="{FF2B5EF4-FFF2-40B4-BE49-F238E27FC236}">
                <a16:creationId xmlns:a16="http://schemas.microsoft.com/office/drawing/2014/main" id="{B4EE1DB7-D755-4BAF-B061-318176858D0B}"/>
              </a:ext>
            </a:extLst>
          </p:cNvPr>
          <p:cNvCxnSpPr/>
          <p:nvPr userDrawn="1"/>
        </p:nvCxnSpPr>
        <p:spPr>
          <a:xfrm>
            <a:off x="340522" y="6389716"/>
            <a:ext cx="1142526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Rechte verbindingslijn 9">
            <a:extLst>
              <a:ext uri="{FF2B5EF4-FFF2-40B4-BE49-F238E27FC236}">
                <a16:creationId xmlns:a16="http://schemas.microsoft.com/office/drawing/2014/main" id="{C5DC8940-E4E3-457E-9F31-56EFB3037DA7}"/>
              </a:ext>
            </a:extLst>
          </p:cNvPr>
          <p:cNvCxnSpPr/>
          <p:nvPr userDrawn="1"/>
        </p:nvCxnSpPr>
        <p:spPr>
          <a:xfrm>
            <a:off x="335361" y="803460"/>
            <a:ext cx="1142526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13" name="Picture 12" descr="A close up of a sign&#10;&#10;Description generated with high confidence">
            <a:extLst>
              <a:ext uri="{FF2B5EF4-FFF2-40B4-BE49-F238E27FC236}">
                <a16:creationId xmlns:a16="http://schemas.microsoft.com/office/drawing/2014/main" id="{8C0B9D6A-E956-4A2D-AF26-961F96205B72}"/>
              </a:ext>
            </a:extLst>
          </p:cNvPr>
          <p:cNvPicPr>
            <a:picLocks noChangeAspect="1"/>
          </p:cNvPicPr>
          <p:nvPr userDrawn="1"/>
        </p:nvPicPr>
        <p:blipFill rotWithShape="1">
          <a:blip r:embed="rId3" cstate="print">
            <a:extLst>
              <a:ext uri="{28A0092B-C50C-407E-A947-70E740481C1C}">
                <a14:useLocalDpi xmlns:a14="http://schemas.microsoft.com/office/drawing/2010/main"/>
              </a:ext>
            </a:extLst>
          </a:blip>
          <a:srcRect/>
          <a:stretch/>
        </p:blipFill>
        <p:spPr>
          <a:xfrm>
            <a:off x="5419344" y="6554290"/>
            <a:ext cx="1353312" cy="151824"/>
          </a:xfrm>
          <a:prstGeom prst="rect">
            <a:avLst/>
          </a:prstGeom>
        </p:spPr>
      </p:pic>
    </p:spTree>
    <p:extLst>
      <p:ext uri="{BB962C8B-B14F-4D97-AF65-F5344CB8AC3E}">
        <p14:creationId xmlns:p14="http://schemas.microsoft.com/office/powerpoint/2010/main" val="1019263785"/>
      </p:ext>
    </p:extLst>
  </p:cSld>
  <p:clrMapOvr>
    <a:overrideClrMapping bg1="dk1" tx1="lt1" bg2="dk2" tx2="lt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Comparison - Title, Conclusion, Object left, Right empty">
    <p:bg>
      <p:bgPr>
        <a:solidFill>
          <a:schemeClr val="accent1"/>
        </a:solidFill>
        <a:effectLst/>
      </p:bgPr>
    </p:bg>
    <p:spTree>
      <p:nvGrpSpPr>
        <p:cNvPr id="1" name=""/>
        <p:cNvGrpSpPr/>
        <p:nvPr/>
      </p:nvGrpSpPr>
      <p:grpSpPr>
        <a:xfrm>
          <a:off x="0" y="0"/>
          <a:ext cx="0" cy="0"/>
          <a:chOff x="0" y="0"/>
          <a:chExt cx="0" cy="0"/>
        </a:xfrm>
      </p:grpSpPr>
      <p:sp>
        <p:nvSpPr>
          <p:cNvPr id="7" name="Slide Number Placeholder 6"/>
          <p:cNvSpPr>
            <a:spLocks noGrp="1"/>
          </p:cNvSpPr>
          <p:nvPr>
            <p:ph type="sldNum" sz="quarter" idx="12"/>
          </p:nvPr>
        </p:nvSpPr>
        <p:spPr/>
        <p:txBody>
          <a:bodyPr/>
          <a:lstStyle/>
          <a:p>
            <a:fld id="{8FF16F67-7C28-4DD6-8794-743F0F2689FB}" type="slidenum">
              <a:rPr lang="nl-NL" smtClean="0"/>
              <a:t>‹#›</a:t>
            </a:fld>
            <a:endParaRPr lang="nl-NL"/>
          </a:p>
        </p:txBody>
      </p:sp>
      <p:sp>
        <p:nvSpPr>
          <p:cNvPr id="8" name="Titel 1"/>
          <p:cNvSpPr>
            <a:spLocks noGrp="1"/>
          </p:cNvSpPr>
          <p:nvPr>
            <p:ph type="title" hasCustomPrompt="1"/>
          </p:nvPr>
        </p:nvSpPr>
        <p:spPr>
          <a:xfrm>
            <a:off x="609600" y="260648"/>
            <a:ext cx="10972800" cy="436910"/>
          </a:xfrm>
          <a:prstGeom prst="rect">
            <a:avLst/>
          </a:prstGeom>
        </p:spPr>
        <p:txBody>
          <a:bodyPr/>
          <a:lstStyle>
            <a:lvl1pPr algn="l">
              <a:defRPr sz="2400" b="1">
                <a:solidFill>
                  <a:schemeClr val="tx1"/>
                </a:solidFill>
                <a:latin typeface="+mn-lt"/>
              </a:defRPr>
            </a:lvl1pPr>
          </a:lstStyle>
          <a:p>
            <a:r>
              <a:rPr lang="nl-NL" dirty="0"/>
              <a:t>Titel slide</a:t>
            </a:r>
          </a:p>
        </p:txBody>
      </p:sp>
      <p:sp>
        <p:nvSpPr>
          <p:cNvPr id="9" name="Text Placeholder 4"/>
          <p:cNvSpPr>
            <a:spLocks noGrp="1"/>
          </p:cNvSpPr>
          <p:nvPr>
            <p:ph type="body" sz="quarter" idx="13" hasCustomPrompt="1"/>
          </p:nvPr>
        </p:nvSpPr>
        <p:spPr>
          <a:xfrm>
            <a:off x="609600" y="5903492"/>
            <a:ext cx="10972800" cy="477837"/>
          </a:xfrm>
          <a:prstGeom prst="rect">
            <a:avLst/>
          </a:prstGeom>
        </p:spPr>
        <p:txBody>
          <a:bodyPr/>
          <a:lstStyle>
            <a:lvl1pPr marL="0" indent="0" algn="l">
              <a:lnSpc>
                <a:spcPct val="100000"/>
              </a:lnSpc>
              <a:buNone/>
              <a:defRPr sz="2200" b="0" baseline="0">
                <a:solidFill>
                  <a:srgbClr val="64BE28"/>
                </a:solidFill>
                <a:latin typeface="+mn-lt"/>
                <a:sym typeface="Wingdings" panose="05000000000000000000" pitchFamily="2" charset="2"/>
              </a:defRPr>
            </a:lvl1pPr>
            <a:lvl2pPr>
              <a:defRPr>
                <a:solidFill>
                  <a:srgbClr val="64BE28"/>
                </a:solidFill>
              </a:defRPr>
            </a:lvl2pPr>
            <a:lvl3pPr>
              <a:defRPr>
                <a:solidFill>
                  <a:srgbClr val="64BE28"/>
                </a:solidFill>
              </a:defRPr>
            </a:lvl3pPr>
            <a:lvl4pPr>
              <a:defRPr>
                <a:solidFill>
                  <a:srgbClr val="64BE28"/>
                </a:solidFill>
              </a:defRPr>
            </a:lvl4pPr>
            <a:lvl5pPr>
              <a:defRPr>
                <a:solidFill>
                  <a:srgbClr val="64BE28"/>
                </a:solidFill>
              </a:defRPr>
            </a:lvl5pPr>
          </a:lstStyle>
          <a:p>
            <a:pPr lvl="0"/>
            <a:r>
              <a:rPr lang="nl-NL" noProof="0" dirty="0"/>
              <a:t>Ondertitel conclusie</a:t>
            </a:r>
          </a:p>
        </p:txBody>
      </p:sp>
      <p:sp>
        <p:nvSpPr>
          <p:cNvPr id="6" name="Content Placeholder 2"/>
          <p:cNvSpPr>
            <a:spLocks noGrp="1"/>
          </p:cNvSpPr>
          <p:nvPr>
            <p:ph idx="14" hasCustomPrompt="1"/>
          </p:nvPr>
        </p:nvSpPr>
        <p:spPr>
          <a:xfrm>
            <a:off x="609600" y="1315916"/>
            <a:ext cx="5486400" cy="4506748"/>
          </a:xfrm>
          <a:prstGeom prst="rect">
            <a:avLst/>
          </a:prstGeom>
        </p:spPr>
        <p:txBody>
          <a:bodyPr/>
          <a:lstStyle>
            <a:lvl1pPr marL="360000" indent="-360000" algn="l" defTabSz="914400" rtl="0" eaLnBrk="1" latinLnBrk="0" hangingPunct="1">
              <a:lnSpc>
                <a:spcPct val="100000"/>
              </a:lnSpc>
              <a:spcBef>
                <a:spcPts val="1000"/>
              </a:spcBef>
              <a:buClr>
                <a:srgbClr val="64BE28"/>
              </a:buClr>
              <a:buFont typeface="Wingdings" panose="05000000000000000000" pitchFamily="2" charset="2"/>
              <a:buChar char="§"/>
              <a:defRPr sz="1400" baseline="0">
                <a:solidFill>
                  <a:schemeClr val="tx1"/>
                </a:solidFill>
                <a:latin typeface="+mn-lt"/>
              </a:defRPr>
            </a:lvl1pPr>
            <a:lvl2pPr marL="719138" indent="-360000" algn="l" defTabSz="914400" rtl="0" eaLnBrk="1" latinLnBrk="0" hangingPunct="1">
              <a:lnSpc>
                <a:spcPct val="100000"/>
              </a:lnSpc>
              <a:spcBef>
                <a:spcPts val="0"/>
              </a:spcBef>
              <a:buClr>
                <a:srgbClr val="64BE28"/>
              </a:buClr>
              <a:buFont typeface="Arial" pitchFamily="34" charset="0"/>
              <a:buChar char="–"/>
              <a:defRPr sz="1200" baseline="0">
                <a:solidFill>
                  <a:schemeClr val="tx1"/>
                </a:solidFill>
                <a:latin typeface="+mn-lt"/>
              </a:defRPr>
            </a:lvl2pPr>
            <a:lvl3pPr marL="1080000" indent="-360000" algn="l" defTabSz="914400" rtl="0" eaLnBrk="1" latinLnBrk="0" hangingPunct="1">
              <a:lnSpc>
                <a:spcPct val="100000"/>
              </a:lnSpc>
              <a:spcBef>
                <a:spcPts val="0"/>
              </a:spcBef>
              <a:buClr>
                <a:srgbClr val="64BE28"/>
              </a:buClr>
              <a:buFont typeface="Arial" panose="020B0604020202020204" pitchFamily="34" charset="0"/>
              <a:buChar char="•"/>
              <a:defRPr sz="1200" baseline="0">
                <a:solidFill>
                  <a:schemeClr val="tx1"/>
                </a:solidFill>
                <a:latin typeface="+mn-lt"/>
              </a:defRPr>
            </a:lvl3pPr>
            <a:lvl4pPr>
              <a:defRPr sz="2000"/>
            </a:lvl4pPr>
            <a:lvl5pPr>
              <a:defRPr sz="2000"/>
            </a:lvl5pPr>
            <a:lvl6pPr>
              <a:defRPr sz="2000"/>
            </a:lvl6pPr>
            <a:lvl7pPr>
              <a:defRPr sz="2000"/>
            </a:lvl7pPr>
            <a:lvl8pPr>
              <a:defRPr sz="2000"/>
            </a:lvl8pPr>
            <a:lvl9pPr>
              <a:defRPr sz="2000"/>
            </a:lvl9pPr>
          </a:lstStyle>
          <a:p>
            <a:pPr lvl="0"/>
            <a:r>
              <a:rPr lang="nl-NL" dirty="0"/>
              <a:t>Click </a:t>
            </a:r>
            <a:r>
              <a:rPr lang="nl-NL" dirty="0" err="1"/>
              <a:t>to</a:t>
            </a:r>
            <a:r>
              <a:rPr lang="nl-NL" dirty="0"/>
              <a:t> </a:t>
            </a:r>
            <a:r>
              <a:rPr lang="nl-NL" dirty="0" err="1"/>
              <a:t>edit</a:t>
            </a:r>
            <a:r>
              <a:rPr lang="nl-NL" dirty="0"/>
              <a:t> Master </a:t>
            </a:r>
            <a:r>
              <a:rPr lang="nl-NL" dirty="0" err="1"/>
              <a:t>text</a:t>
            </a:r>
            <a:r>
              <a:rPr lang="nl-NL" dirty="0"/>
              <a:t> </a:t>
            </a:r>
            <a:r>
              <a:rPr lang="nl-NL" dirty="0" err="1"/>
              <a:t>styles</a:t>
            </a:r>
            <a:endParaRPr lang="nl-NL" dirty="0"/>
          </a:p>
          <a:p>
            <a:pPr lvl="1"/>
            <a:r>
              <a:rPr lang="nl-NL" dirty="0"/>
              <a:t>Second level</a:t>
            </a:r>
          </a:p>
          <a:p>
            <a:pPr lvl="2"/>
            <a:r>
              <a:rPr lang="nl-NL" dirty="0" err="1"/>
              <a:t>Third</a:t>
            </a:r>
            <a:r>
              <a:rPr lang="nl-NL" dirty="0"/>
              <a:t> level</a:t>
            </a:r>
          </a:p>
        </p:txBody>
      </p:sp>
      <p:cxnSp>
        <p:nvCxnSpPr>
          <p:cNvPr id="10" name="Rechte verbindingslijn 9">
            <a:extLst>
              <a:ext uri="{FF2B5EF4-FFF2-40B4-BE49-F238E27FC236}">
                <a16:creationId xmlns:a16="http://schemas.microsoft.com/office/drawing/2014/main" id="{040161F2-EA96-4D52-9731-829887E36BE3}"/>
              </a:ext>
            </a:extLst>
          </p:cNvPr>
          <p:cNvCxnSpPr/>
          <p:nvPr userDrawn="1"/>
        </p:nvCxnSpPr>
        <p:spPr>
          <a:xfrm>
            <a:off x="340522" y="6389716"/>
            <a:ext cx="1142526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Rechte verbindingslijn 9">
            <a:extLst>
              <a:ext uri="{FF2B5EF4-FFF2-40B4-BE49-F238E27FC236}">
                <a16:creationId xmlns:a16="http://schemas.microsoft.com/office/drawing/2014/main" id="{5848E012-64A4-4487-A4E1-BE1F4A7D024F}"/>
              </a:ext>
            </a:extLst>
          </p:cNvPr>
          <p:cNvCxnSpPr/>
          <p:nvPr userDrawn="1"/>
        </p:nvCxnSpPr>
        <p:spPr>
          <a:xfrm>
            <a:off x="335361" y="803460"/>
            <a:ext cx="1142526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13" name="Picture 12" descr="A close up of a sign&#10;&#10;Description generated with high confidence">
            <a:extLst>
              <a:ext uri="{FF2B5EF4-FFF2-40B4-BE49-F238E27FC236}">
                <a16:creationId xmlns:a16="http://schemas.microsoft.com/office/drawing/2014/main" id="{20D49AA4-CB40-4011-A8D6-890BBAE1C2C3}"/>
              </a:ext>
            </a:extLst>
          </p:cNvPr>
          <p:cNvPicPr>
            <a:picLocks noChangeAspect="1"/>
          </p:cNvPicPr>
          <p:nvPr userDrawn="1"/>
        </p:nvPicPr>
        <p:blipFill rotWithShape="1">
          <a:blip r:embed="rId3" cstate="print">
            <a:extLst>
              <a:ext uri="{28A0092B-C50C-407E-A947-70E740481C1C}">
                <a14:useLocalDpi xmlns:a14="http://schemas.microsoft.com/office/drawing/2010/main"/>
              </a:ext>
            </a:extLst>
          </a:blip>
          <a:srcRect/>
          <a:stretch/>
        </p:blipFill>
        <p:spPr>
          <a:xfrm>
            <a:off x="5419344" y="6554290"/>
            <a:ext cx="1353312" cy="151824"/>
          </a:xfrm>
          <a:prstGeom prst="rect">
            <a:avLst/>
          </a:prstGeom>
        </p:spPr>
      </p:pic>
    </p:spTree>
    <p:extLst>
      <p:ext uri="{BB962C8B-B14F-4D97-AF65-F5344CB8AC3E}">
        <p14:creationId xmlns:p14="http://schemas.microsoft.com/office/powerpoint/2010/main" val="874259189"/>
      </p:ext>
    </p:extLst>
  </p:cSld>
  <p:clrMapOvr>
    <a:overrideClrMapping bg1="dk1" tx1="lt1" bg2="dk2" tx2="lt2" accent1="accent1" accent2="accent2" accent3="accent3" accent4="accent4" accent5="accent5" accent6="accent6" hlink="hlink" folHlink="folHlink"/>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_Comparison - Title, Conclusion, Subtitle, Object left, Right empty">
    <p:bg>
      <p:bgPr>
        <a:solidFill>
          <a:schemeClr val="accent1"/>
        </a:solidFill>
        <a:effectLst/>
      </p:bgPr>
    </p:bg>
    <p:spTree>
      <p:nvGrpSpPr>
        <p:cNvPr id="1" name=""/>
        <p:cNvGrpSpPr/>
        <p:nvPr/>
      </p:nvGrpSpPr>
      <p:grpSpPr>
        <a:xfrm>
          <a:off x="0" y="0"/>
          <a:ext cx="0" cy="0"/>
          <a:chOff x="0" y="0"/>
          <a:chExt cx="0" cy="0"/>
        </a:xfrm>
      </p:grpSpPr>
      <p:sp>
        <p:nvSpPr>
          <p:cNvPr id="7" name="Slide Number Placeholder 6"/>
          <p:cNvSpPr>
            <a:spLocks noGrp="1"/>
          </p:cNvSpPr>
          <p:nvPr>
            <p:ph type="sldNum" sz="quarter" idx="12"/>
          </p:nvPr>
        </p:nvSpPr>
        <p:spPr/>
        <p:txBody>
          <a:bodyPr/>
          <a:lstStyle/>
          <a:p>
            <a:fld id="{8FF16F67-7C28-4DD6-8794-743F0F2689FB}" type="slidenum">
              <a:rPr lang="nl-NL" smtClean="0"/>
              <a:t>‹#›</a:t>
            </a:fld>
            <a:endParaRPr lang="nl-NL"/>
          </a:p>
        </p:txBody>
      </p:sp>
      <p:sp>
        <p:nvSpPr>
          <p:cNvPr id="8" name="Titel 1"/>
          <p:cNvSpPr>
            <a:spLocks noGrp="1"/>
          </p:cNvSpPr>
          <p:nvPr>
            <p:ph type="title" hasCustomPrompt="1"/>
          </p:nvPr>
        </p:nvSpPr>
        <p:spPr>
          <a:xfrm>
            <a:off x="609600" y="260648"/>
            <a:ext cx="10972800" cy="436910"/>
          </a:xfrm>
          <a:prstGeom prst="rect">
            <a:avLst/>
          </a:prstGeom>
        </p:spPr>
        <p:txBody>
          <a:bodyPr/>
          <a:lstStyle>
            <a:lvl1pPr algn="l">
              <a:defRPr sz="2400" b="1">
                <a:solidFill>
                  <a:schemeClr val="tx1"/>
                </a:solidFill>
                <a:latin typeface="+mn-lt"/>
              </a:defRPr>
            </a:lvl1pPr>
          </a:lstStyle>
          <a:p>
            <a:r>
              <a:rPr lang="nl-NL" dirty="0"/>
              <a:t>Titel slide</a:t>
            </a:r>
          </a:p>
        </p:txBody>
      </p:sp>
      <p:sp>
        <p:nvSpPr>
          <p:cNvPr id="9" name="Text Placeholder 4"/>
          <p:cNvSpPr>
            <a:spLocks noGrp="1"/>
          </p:cNvSpPr>
          <p:nvPr>
            <p:ph type="body" sz="quarter" idx="13" hasCustomPrompt="1"/>
          </p:nvPr>
        </p:nvSpPr>
        <p:spPr>
          <a:xfrm>
            <a:off x="609600" y="5903492"/>
            <a:ext cx="10972800" cy="477837"/>
          </a:xfrm>
          <a:prstGeom prst="rect">
            <a:avLst/>
          </a:prstGeom>
        </p:spPr>
        <p:txBody>
          <a:bodyPr/>
          <a:lstStyle>
            <a:lvl1pPr marL="0" indent="0" algn="l">
              <a:lnSpc>
                <a:spcPct val="100000"/>
              </a:lnSpc>
              <a:buNone/>
              <a:defRPr sz="2200" b="0" baseline="0">
                <a:solidFill>
                  <a:srgbClr val="64BE28"/>
                </a:solidFill>
                <a:latin typeface="+mn-lt"/>
                <a:sym typeface="Wingdings" panose="05000000000000000000" pitchFamily="2" charset="2"/>
              </a:defRPr>
            </a:lvl1pPr>
            <a:lvl2pPr>
              <a:defRPr>
                <a:solidFill>
                  <a:srgbClr val="64BE28"/>
                </a:solidFill>
              </a:defRPr>
            </a:lvl2pPr>
            <a:lvl3pPr>
              <a:defRPr>
                <a:solidFill>
                  <a:srgbClr val="64BE28"/>
                </a:solidFill>
              </a:defRPr>
            </a:lvl3pPr>
            <a:lvl4pPr>
              <a:defRPr>
                <a:solidFill>
                  <a:srgbClr val="64BE28"/>
                </a:solidFill>
              </a:defRPr>
            </a:lvl4pPr>
            <a:lvl5pPr>
              <a:defRPr>
                <a:solidFill>
                  <a:srgbClr val="64BE28"/>
                </a:solidFill>
              </a:defRPr>
            </a:lvl5pPr>
          </a:lstStyle>
          <a:p>
            <a:pPr lvl="0"/>
            <a:r>
              <a:rPr lang="nl-NL" noProof="0" dirty="0"/>
              <a:t>Ondertitel conclusie</a:t>
            </a:r>
          </a:p>
        </p:txBody>
      </p:sp>
      <p:sp>
        <p:nvSpPr>
          <p:cNvPr id="10" name="Content Placeholder 2"/>
          <p:cNvSpPr>
            <a:spLocks noGrp="1"/>
          </p:cNvSpPr>
          <p:nvPr>
            <p:ph idx="14" hasCustomPrompt="1"/>
          </p:nvPr>
        </p:nvSpPr>
        <p:spPr>
          <a:xfrm>
            <a:off x="609600" y="1626239"/>
            <a:ext cx="5486400" cy="4196425"/>
          </a:xfrm>
          <a:prstGeom prst="rect">
            <a:avLst/>
          </a:prstGeom>
        </p:spPr>
        <p:txBody>
          <a:bodyPr/>
          <a:lstStyle>
            <a:lvl1pPr marL="360000" indent="-360000" algn="l" defTabSz="914400" rtl="0" eaLnBrk="1" latinLnBrk="0" hangingPunct="1">
              <a:lnSpc>
                <a:spcPct val="100000"/>
              </a:lnSpc>
              <a:spcBef>
                <a:spcPts val="1000"/>
              </a:spcBef>
              <a:buClr>
                <a:srgbClr val="64BE28"/>
              </a:buClr>
              <a:buFont typeface="Wingdings" panose="05000000000000000000" pitchFamily="2" charset="2"/>
              <a:buChar char="§"/>
              <a:defRPr sz="1400" baseline="0">
                <a:solidFill>
                  <a:schemeClr val="tx1"/>
                </a:solidFill>
                <a:latin typeface="+mn-lt"/>
              </a:defRPr>
            </a:lvl1pPr>
            <a:lvl2pPr marL="719138" indent="-360000" algn="l" defTabSz="914400" rtl="0" eaLnBrk="1" latinLnBrk="0" hangingPunct="1">
              <a:lnSpc>
                <a:spcPct val="100000"/>
              </a:lnSpc>
              <a:spcBef>
                <a:spcPts val="0"/>
              </a:spcBef>
              <a:buClr>
                <a:srgbClr val="64BE28"/>
              </a:buClr>
              <a:buFont typeface="Arial" pitchFamily="34" charset="0"/>
              <a:buChar char="–"/>
              <a:defRPr sz="1200" baseline="0">
                <a:solidFill>
                  <a:schemeClr val="tx1"/>
                </a:solidFill>
                <a:latin typeface="+mn-lt"/>
              </a:defRPr>
            </a:lvl2pPr>
            <a:lvl3pPr marL="1080000" indent="-360000" algn="l" defTabSz="914400" rtl="0" eaLnBrk="1" latinLnBrk="0" hangingPunct="1">
              <a:lnSpc>
                <a:spcPct val="100000"/>
              </a:lnSpc>
              <a:spcBef>
                <a:spcPts val="0"/>
              </a:spcBef>
              <a:buClr>
                <a:srgbClr val="64BE28"/>
              </a:buClr>
              <a:buFont typeface="Arial" panose="020B0604020202020204" pitchFamily="34" charset="0"/>
              <a:buChar char="•"/>
              <a:defRPr sz="1200" baseline="0">
                <a:solidFill>
                  <a:schemeClr val="tx1"/>
                </a:solidFill>
                <a:latin typeface="+mn-lt"/>
              </a:defRPr>
            </a:lvl3pPr>
            <a:lvl4pPr>
              <a:defRPr sz="2000"/>
            </a:lvl4pPr>
            <a:lvl5pPr>
              <a:defRPr sz="2000"/>
            </a:lvl5pPr>
            <a:lvl6pPr>
              <a:defRPr sz="2000"/>
            </a:lvl6pPr>
            <a:lvl7pPr>
              <a:defRPr sz="2000"/>
            </a:lvl7pPr>
            <a:lvl8pPr>
              <a:defRPr sz="2000"/>
            </a:lvl8pPr>
            <a:lvl9pPr>
              <a:defRPr sz="2000"/>
            </a:lvl9pPr>
          </a:lstStyle>
          <a:p>
            <a:pPr lvl="0"/>
            <a:r>
              <a:rPr lang="nl-NL" dirty="0"/>
              <a:t>Click </a:t>
            </a:r>
            <a:r>
              <a:rPr lang="nl-NL" dirty="0" err="1"/>
              <a:t>to</a:t>
            </a:r>
            <a:r>
              <a:rPr lang="nl-NL" dirty="0"/>
              <a:t> </a:t>
            </a:r>
            <a:r>
              <a:rPr lang="nl-NL" dirty="0" err="1"/>
              <a:t>edit</a:t>
            </a:r>
            <a:r>
              <a:rPr lang="nl-NL" dirty="0"/>
              <a:t> Master </a:t>
            </a:r>
            <a:r>
              <a:rPr lang="nl-NL" dirty="0" err="1"/>
              <a:t>text</a:t>
            </a:r>
            <a:r>
              <a:rPr lang="nl-NL" dirty="0"/>
              <a:t> </a:t>
            </a:r>
            <a:r>
              <a:rPr lang="nl-NL" dirty="0" err="1"/>
              <a:t>styles</a:t>
            </a:r>
            <a:endParaRPr lang="nl-NL" dirty="0"/>
          </a:p>
          <a:p>
            <a:pPr lvl="1"/>
            <a:r>
              <a:rPr lang="nl-NL" dirty="0"/>
              <a:t>Second level</a:t>
            </a:r>
          </a:p>
          <a:p>
            <a:pPr lvl="2"/>
            <a:r>
              <a:rPr lang="nl-NL" dirty="0" err="1"/>
              <a:t>Third</a:t>
            </a:r>
            <a:r>
              <a:rPr lang="nl-NL" dirty="0"/>
              <a:t> level</a:t>
            </a:r>
          </a:p>
        </p:txBody>
      </p:sp>
      <p:sp>
        <p:nvSpPr>
          <p:cNvPr id="11" name="Text Placeholder 4"/>
          <p:cNvSpPr>
            <a:spLocks noGrp="1"/>
          </p:cNvSpPr>
          <p:nvPr>
            <p:ph type="body" sz="quarter" idx="15" hasCustomPrompt="1"/>
          </p:nvPr>
        </p:nvSpPr>
        <p:spPr>
          <a:xfrm>
            <a:off x="609600" y="1276043"/>
            <a:ext cx="5486400" cy="350196"/>
          </a:xfrm>
          <a:prstGeom prst="rect">
            <a:avLst/>
          </a:prstGeom>
        </p:spPr>
        <p:txBody>
          <a:bodyPr anchor="b"/>
          <a:lstStyle>
            <a:lvl1pPr marL="0" indent="0">
              <a:buNone/>
              <a:defRPr sz="1800" b="1">
                <a:solidFill>
                  <a:schemeClr val="tx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noProof="0" dirty="0"/>
              <a:t>Subtitel</a:t>
            </a:r>
          </a:p>
        </p:txBody>
      </p:sp>
      <p:cxnSp>
        <p:nvCxnSpPr>
          <p:cNvPr id="12" name="Rechte verbindingslijn 9">
            <a:extLst>
              <a:ext uri="{FF2B5EF4-FFF2-40B4-BE49-F238E27FC236}">
                <a16:creationId xmlns:a16="http://schemas.microsoft.com/office/drawing/2014/main" id="{21BCD8AC-D7E0-42BE-BF0A-A6FA13960F3F}"/>
              </a:ext>
            </a:extLst>
          </p:cNvPr>
          <p:cNvCxnSpPr/>
          <p:nvPr userDrawn="1"/>
        </p:nvCxnSpPr>
        <p:spPr>
          <a:xfrm>
            <a:off x="340522" y="6389716"/>
            <a:ext cx="1142526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Rechte verbindingslijn 9">
            <a:extLst>
              <a:ext uri="{FF2B5EF4-FFF2-40B4-BE49-F238E27FC236}">
                <a16:creationId xmlns:a16="http://schemas.microsoft.com/office/drawing/2014/main" id="{0C969B85-05B0-4CB7-A7A0-3D9F6CF467EC}"/>
              </a:ext>
            </a:extLst>
          </p:cNvPr>
          <p:cNvCxnSpPr/>
          <p:nvPr userDrawn="1"/>
        </p:nvCxnSpPr>
        <p:spPr>
          <a:xfrm>
            <a:off x="335361" y="803460"/>
            <a:ext cx="1142526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15" name="Picture 14" descr="A close up of a sign&#10;&#10;Description generated with high confidence">
            <a:extLst>
              <a:ext uri="{FF2B5EF4-FFF2-40B4-BE49-F238E27FC236}">
                <a16:creationId xmlns:a16="http://schemas.microsoft.com/office/drawing/2014/main" id="{145255F5-D647-4636-A6D0-1BCB410A7F83}"/>
              </a:ext>
            </a:extLst>
          </p:cNvPr>
          <p:cNvPicPr>
            <a:picLocks noChangeAspect="1"/>
          </p:cNvPicPr>
          <p:nvPr userDrawn="1"/>
        </p:nvPicPr>
        <p:blipFill rotWithShape="1">
          <a:blip r:embed="rId3" cstate="print">
            <a:extLst>
              <a:ext uri="{28A0092B-C50C-407E-A947-70E740481C1C}">
                <a14:useLocalDpi xmlns:a14="http://schemas.microsoft.com/office/drawing/2010/main"/>
              </a:ext>
            </a:extLst>
          </a:blip>
          <a:srcRect/>
          <a:stretch/>
        </p:blipFill>
        <p:spPr>
          <a:xfrm>
            <a:off x="5419344" y="6554290"/>
            <a:ext cx="1353312" cy="151824"/>
          </a:xfrm>
          <a:prstGeom prst="rect">
            <a:avLst/>
          </a:prstGeom>
        </p:spPr>
      </p:pic>
    </p:spTree>
    <p:extLst>
      <p:ext uri="{BB962C8B-B14F-4D97-AF65-F5344CB8AC3E}">
        <p14:creationId xmlns:p14="http://schemas.microsoft.com/office/powerpoint/2010/main" val="2487213541"/>
      </p:ext>
    </p:extLst>
  </p:cSld>
  <p:clrMapOvr>
    <a:overrideClrMapping bg1="dk1" tx1="lt1" bg2="dk2" tx2="lt2" accent1="accent1" accent2="accent2" accent3="accent3" accent4="accent4" accent5="accent5" accent6="accent6" hlink="hlink" folHlink="folHlink"/>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_Comparison - Title, Conclusion, Object left, Object right">
    <p:bg>
      <p:bgPr>
        <a:solidFill>
          <a:schemeClr val="accent1"/>
        </a:solidFill>
        <a:effectLst/>
      </p:bgPr>
    </p:bg>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6096000" y="1315916"/>
            <a:ext cx="5486400" cy="4506748"/>
          </a:xfrm>
          <a:prstGeom prst="rect">
            <a:avLst/>
          </a:prstGeom>
        </p:spPr>
        <p:txBody>
          <a:bodyPr/>
          <a:lstStyle>
            <a:lvl1pPr marL="360000" indent="-360000" algn="l" defTabSz="914400" rtl="0" eaLnBrk="1" latinLnBrk="0" hangingPunct="1">
              <a:lnSpc>
                <a:spcPct val="100000"/>
              </a:lnSpc>
              <a:spcBef>
                <a:spcPts val="1000"/>
              </a:spcBef>
              <a:buClr>
                <a:srgbClr val="64BE28"/>
              </a:buClr>
              <a:buFont typeface="Wingdings" panose="05000000000000000000" pitchFamily="2" charset="2"/>
              <a:buChar char="§"/>
              <a:defRPr sz="1400" baseline="0">
                <a:solidFill>
                  <a:schemeClr val="tx1"/>
                </a:solidFill>
                <a:latin typeface="+mn-lt"/>
              </a:defRPr>
            </a:lvl1pPr>
            <a:lvl2pPr marL="719138" indent="-360000" algn="l" defTabSz="914400" rtl="0" eaLnBrk="1" latinLnBrk="0" hangingPunct="1">
              <a:lnSpc>
                <a:spcPct val="100000"/>
              </a:lnSpc>
              <a:spcBef>
                <a:spcPts val="0"/>
              </a:spcBef>
              <a:buClr>
                <a:srgbClr val="64BE28"/>
              </a:buClr>
              <a:buFont typeface="Arial" pitchFamily="34" charset="0"/>
              <a:buChar char="–"/>
              <a:defRPr sz="1200" baseline="0">
                <a:solidFill>
                  <a:schemeClr val="tx1"/>
                </a:solidFill>
                <a:latin typeface="+mn-lt"/>
              </a:defRPr>
            </a:lvl2pPr>
            <a:lvl3pPr marL="1080000" indent="-360000" algn="l" defTabSz="914400" rtl="0" eaLnBrk="1" latinLnBrk="0" hangingPunct="1">
              <a:lnSpc>
                <a:spcPct val="100000"/>
              </a:lnSpc>
              <a:spcBef>
                <a:spcPts val="0"/>
              </a:spcBef>
              <a:buClr>
                <a:srgbClr val="64BE28"/>
              </a:buClr>
              <a:buFont typeface="Arial" panose="020B0604020202020204" pitchFamily="34" charset="0"/>
              <a:buChar char="•"/>
              <a:defRPr sz="1200" baseline="0">
                <a:solidFill>
                  <a:schemeClr val="tx1"/>
                </a:solidFill>
                <a:latin typeface="+mn-lt"/>
              </a:defRPr>
            </a:lvl3pPr>
            <a:lvl4pPr>
              <a:defRPr sz="2000"/>
            </a:lvl4pPr>
            <a:lvl5pPr>
              <a:defRPr sz="2000"/>
            </a:lvl5pPr>
            <a:lvl6pPr>
              <a:defRPr sz="2000"/>
            </a:lvl6pPr>
            <a:lvl7pPr>
              <a:defRPr sz="2000"/>
            </a:lvl7pPr>
            <a:lvl8pPr>
              <a:defRPr sz="2000"/>
            </a:lvl8pPr>
            <a:lvl9pPr>
              <a:defRPr sz="2000"/>
            </a:lvl9pPr>
          </a:lstStyle>
          <a:p>
            <a:pPr lvl="0"/>
            <a:r>
              <a:rPr lang="nl-NL" dirty="0"/>
              <a:t>Click </a:t>
            </a:r>
            <a:r>
              <a:rPr lang="nl-NL" dirty="0" err="1"/>
              <a:t>to</a:t>
            </a:r>
            <a:r>
              <a:rPr lang="nl-NL" dirty="0"/>
              <a:t> </a:t>
            </a:r>
            <a:r>
              <a:rPr lang="nl-NL" dirty="0" err="1"/>
              <a:t>edit</a:t>
            </a:r>
            <a:r>
              <a:rPr lang="nl-NL" dirty="0"/>
              <a:t> Master </a:t>
            </a:r>
            <a:r>
              <a:rPr lang="nl-NL" dirty="0" err="1"/>
              <a:t>text</a:t>
            </a:r>
            <a:r>
              <a:rPr lang="nl-NL" dirty="0"/>
              <a:t> </a:t>
            </a:r>
            <a:r>
              <a:rPr lang="nl-NL" dirty="0" err="1"/>
              <a:t>styles</a:t>
            </a:r>
            <a:endParaRPr lang="nl-NL" dirty="0"/>
          </a:p>
          <a:p>
            <a:pPr lvl="1"/>
            <a:r>
              <a:rPr lang="nl-NL" dirty="0"/>
              <a:t>Second level</a:t>
            </a:r>
          </a:p>
          <a:p>
            <a:pPr lvl="2"/>
            <a:r>
              <a:rPr lang="nl-NL" dirty="0" err="1"/>
              <a:t>Third</a:t>
            </a:r>
            <a:r>
              <a:rPr lang="nl-NL" dirty="0"/>
              <a:t> level</a:t>
            </a:r>
          </a:p>
        </p:txBody>
      </p:sp>
      <p:sp>
        <p:nvSpPr>
          <p:cNvPr id="7" name="Slide Number Placeholder 6"/>
          <p:cNvSpPr>
            <a:spLocks noGrp="1"/>
          </p:cNvSpPr>
          <p:nvPr>
            <p:ph type="sldNum" sz="quarter" idx="12"/>
          </p:nvPr>
        </p:nvSpPr>
        <p:spPr/>
        <p:txBody>
          <a:bodyPr/>
          <a:lstStyle/>
          <a:p>
            <a:fld id="{8FF16F67-7C28-4DD6-8794-743F0F2689FB}" type="slidenum">
              <a:rPr lang="nl-NL" smtClean="0"/>
              <a:t>‹#›</a:t>
            </a:fld>
            <a:endParaRPr lang="nl-NL"/>
          </a:p>
        </p:txBody>
      </p:sp>
      <p:sp>
        <p:nvSpPr>
          <p:cNvPr id="8" name="Titel 1"/>
          <p:cNvSpPr>
            <a:spLocks noGrp="1"/>
          </p:cNvSpPr>
          <p:nvPr>
            <p:ph type="title" hasCustomPrompt="1"/>
          </p:nvPr>
        </p:nvSpPr>
        <p:spPr>
          <a:xfrm>
            <a:off x="609600" y="260648"/>
            <a:ext cx="10972800" cy="436910"/>
          </a:xfrm>
          <a:prstGeom prst="rect">
            <a:avLst/>
          </a:prstGeom>
        </p:spPr>
        <p:txBody>
          <a:bodyPr/>
          <a:lstStyle>
            <a:lvl1pPr algn="l">
              <a:defRPr sz="2400" b="1">
                <a:solidFill>
                  <a:schemeClr val="tx1"/>
                </a:solidFill>
                <a:latin typeface="+mn-lt"/>
              </a:defRPr>
            </a:lvl1pPr>
          </a:lstStyle>
          <a:p>
            <a:r>
              <a:rPr lang="nl-NL" dirty="0"/>
              <a:t>Titel slide</a:t>
            </a:r>
          </a:p>
        </p:txBody>
      </p:sp>
      <p:sp>
        <p:nvSpPr>
          <p:cNvPr id="9" name="Text Placeholder 4"/>
          <p:cNvSpPr>
            <a:spLocks noGrp="1"/>
          </p:cNvSpPr>
          <p:nvPr>
            <p:ph type="body" sz="quarter" idx="13" hasCustomPrompt="1"/>
          </p:nvPr>
        </p:nvSpPr>
        <p:spPr>
          <a:xfrm>
            <a:off x="609600" y="5903492"/>
            <a:ext cx="10972800" cy="477837"/>
          </a:xfrm>
          <a:prstGeom prst="rect">
            <a:avLst/>
          </a:prstGeom>
        </p:spPr>
        <p:txBody>
          <a:bodyPr/>
          <a:lstStyle>
            <a:lvl1pPr marL="0" indent="0" algn="l">
              <a:lnSpc>
                <a:spcPct val="100000"/>
              </a:lnSpc>
              <a:buNone/>
              <a:defRPr sz="2200" b="0" baseline="0">
                <a:solidFill>
                  <a:srgbClr val="64BE28"/>
                </a:solidFill>
                <a:latin typeface="+mn-lt"/>
                <a:sym typeface="Wingdings" panose="05000000000000000000" pitchFamily="2" charset="2"/>
              </a:defRPr>
            </a:lvl1pPr>
            <a:lvl2pPr>
              <a:defRPr>
                <a:solidFill>
                  <a:srgbClr val="64BE28"/>
                </a:solidFill>
              </a:defRPr>
            </a:lvl2pPr>
            <a:lvl3pPr>
              <a:defRPr>
                <a:solidFill>
                  <a:srgbClr val="64BE28"/>
                </a:solidFill>
              </a:defRPr>
            </a:lvl3pPr>
            <a:lvl4pPr>
              <a:defRPr>
                <a:solidFill>
                  <a:srgbClr val="64BE28"/>
                </a:solidFill>
              </a:defRPr>
            </a:lvl4pPr>
            <a:lvl5pPr>
              <a:defRPr>
                <a:solidFill>
                  <a:srgbClr val="64BE28"/>
                </a:solidFill>
              </a:defRPr>
            </a:lvl5pPr>
          </a:lstStyle>
          <a:p>
            <a:pPr lvl="0"/>
            <a:r>
              <a:rPr lang="nl-NL" noProof="0" dirty="0"/>
              <a:t>Ondertitel conclusie</a:t>
            </a:r>
          </a:p>
        </p:txBody>
      </p:sp>
      <p:sp>
        <p:nvSpPr>
          <p:cNvPr id="6" name="Content Placeholder 2"/>
          <p:cNvSpPr>
            <a:spLocks noGrp="1"/>
          </p:cNvSpPr>
          <p:nvPr>
            <p:ph idx="14" hasCustomPrompt="1"/>
          </p:nvPr>
        </p:nvSpPr>
        <p:spPr>
          <a:xfrm>
            <a:off x="609600" y="1315916"/>
            <a:ext cx="5486400" cy="4506748"/>
          </a:xfrm>
          <a:prstGeom prst="rect">
            <a:avLst/>
          </a:prstGeom>
        </p:spPr>
        <p:txBody>
          <a:bodyPr/>
          <a:lstStyle>
            <a:lvl1pPr marL="360000" indent="-360000" algn="l" defTabSz="914400" rtl="0" eaLnBrk="1" latinLnBrk="0" hangingPunct="1">
              <a:lnSpc>
                <a:spcPct val="100000"/>
              </a:lnSpc>
              <a:spcBef>
                <a:spcPts val="1000"/>
              </a:spcBef>
              <a:buClr>
                <a:srgbClr val="64BE28"/>
              </a:buClr>
              <a:buFont typeface="Wingdings" panose="05000000000000000000" pitchFamily="2" charset="2"/>
              <a:buChar char="§"/>
              <a:defRPr sz="1400" baseline="0">
                <a:solidFill>
                  <a:schemeClr val="tx1"/>
                </a:solidFill>
                <a:latin typeface="+mn-lt"/>
              </a:defRPr>
            </a:lvl1pPr>
            <a:lvl2pPr marL="719138" indent="-360000" algn="l" defTabSz="914400" rtl="0" eaLnBrk="1" latinLnBrk="0" hangingPunct="1">
              <a:lnSpc>
                <a:spcPct val="100000"/>
              </a:lnSpc>
              <a:spcBef>
                <a:spcPts val="0"/>
              </a:spcBef>
              <a:buClr>
                <a:srgbClr val="64BE28"/>
              </a:buClr>
              <a:buFont typeface="Arial" pitchFamily="34" charset="0"/>
              <a:buChar char="–"/>
              <a:defRPr sz="1200" baseline="0">
                <a:solidFill>
                  <a:schemeClr val="tx1"/>
                </a:solidFill>
                <a:latin typeface="+mn-lt"/>
              </a:defRPr>
            </a:lvl2pPr>
            <a:lvl3pPr marL="1080000" indent="-360000" algn="l" defTabSz="914400" rtl="0" eaLnBrk="1" latinLnBrk="0" hangingPunct="1">
              <a:lnSpc>
                <a:spcPct val="100000"/>
              </a:lnSpc>
              <a:spcBef>
                <a:spcPts val="0"/>
              </a:spcBef>
              <a:buClr>
                <a:srgbClr val="64BE28"/>
              </a:buClr>
              <a:buFont typeface="Arial" panose="020B0604020202020204" pitchFamily="34" charset="0"/>
              <a:buChar char="•"/>
              <a:defRPr sz="1200" baseline="0">
                <a:solidFill>
                  <a:schemeClr val="tx1"/>
                </a:solidFill>
                <a:latin typeface="+mn-lt"/>
              </a:defRPr>
            </a:lvl3pPr>
            <a:lvl4pPr>
              <a:defRPr sz="2000"/>
            </a:lvl4pPr>
            <a:lvl5pPr>
              <a:defRPr sz="2000"/>
            </a:lvl5pPr>
            <a:lvl6pPr>
              <a:defRPr sz="2000"/>
            </a:lvl6pPr>
            <a:lvl7pPr>
              <a:defRPr sz="2000"/>
            </a:lvl7pPr>
            <a:lvl8pPr>
              <a:defRPr sz="2000"/>
            </a:lvl8pPr>
            <a:lvl9pPr>
              <a:defRPr sz="2000"/>
            </a:lvl9pPr>
          </a:lstStyle>
          <a:p>
            <a:pPr lvl="0"/>
            <a:r>
              <a:rPr lang="nl-NL" dirty="0"/>
              <a:t>Click </a:t>
            </a:r>
            <a:r>
              <a:rPr lang="nl-NL" dirty="0" err="1"/>
              <a:t>to</a:t>
            </a:r>
            <a:r>
              <a:rPr lang="nl-NL" dirty="0"/>
              <a:t> </a:t>
            </a:r>
            <a:r>
              <a:rPr lang="nl-NL" dirty="0" err="1"/>
              <a:t>edit</a:t>
            </a:r>
            <a:r>
              <a:rPr lang="nl-NL" dirty="0"/>
              <a:t> Master </a:t>
            </a:r>
            <a:r>
              <a:rPr lang="nl-NL" dirty="0" err="1"/>
              <a:t>text</a:t>
            </a:r>
            <a:r>
              <a:rPr lang="nl-NL" dirty="0"/>
              <a:t> </a:t>
            </a:r>
            <a:r>
              <a:rPr lang="nl-NL" dirty="0" err="1"/>
              <a:t>styles</a:t>
            </a:r>
            <a:endParaRPr lang="nl-NL" dirty="0"/>
          </a:p>
          <a:p>
            <a:pPr lvl="1"/>
            <a:r>
              <a:rPr lang="nl-NL" dirty="0"/>
              <a:t>Second level</a:t>
            </a:r>
          </a:p>
          <a:p>
            <a:pPr lvl="2"/>
            <a:r>
              <a:rPr lang="nl-NL" dirty="0" err="1"/>
              <a:t>Third</a:t>
            </a:r>
            <a:r>
              <a:rPr lang="nl-NL" dirty="0"/>
              <a:t> level</a:t>
            </a:r>
          </a:p>
        </p:txBody>
      </p:sp>
      <p:cxnSp>
        <p:nvCxnSpPr>
          <p:cNvPr id="10" name="Rechte verbindingslijn 9">
            <a:extLst>
              <a:ext uri="{FF2B5EF4-FFF2-40B4-BE49-F238E27FC236}">
                <a16:creationId xmlns:a16="http://schemas.microsoft.com/office/drawing/2014/main" id="{F2D79121-CC57-48FF-9CF9-FE0A126C7CED}"/>
              </a:ext>
            </a:extLst>
          </p:cNvPr>
          <p:cNvCxnSpPr/>
          <p:nvPr userDrawn="1"/>
        </p:nvCxnSpPr>
        <p:spPr>
          <a:xfrm>
            <a:off x="340522" y="6389716"/>
            <a:ext cx="1142526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Rechte verbindingslijn 9">
            <a:extLst>
              <a:ext uri="{FF2B5EF4-FFF2-40B4-BE49-F238E27FC236}">
                <a16:creationId xmlns:a16="http://schemas.microsoft.com/office/drawing/2014/main" id="{75EF8990-BCAE-4A53-A81B-40A6B45CEAE6}"/>
              </a:ext>
            </a:extLst>
          </p:cNvPr>
          <p:cNvCxnSpPr/>
          <p:nvPr userDrawn="1"/>
        </p:nvCxnSpPr>
        <p:spPr>
          <a:xfrm>
            <a:off x="335361" y="803460"/>
            <a:ext cx="1142526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13" name="Picture 12" descr="A close up of a sign&#10;&#10;Description generated with high confidence">
            <a:extLst>
              <a:ext uri="{FF2B5EF4-FFF2-40B4-BE49-F238E27FC236}">
                <a16:creationId xmlns:a16="http://schemas.microsoft.com/office/drawing/2014/main" id="{B62BD6C9-3640-4DC1-A767-72AD4AD72784}"/>
              </a:ext>
            </a:extLst>
          </p:cNvPr>
          <p:cNvPicPr>
            <a:picLocks noChangeAspect="1"/>
          </p:cNvPicPr>
          <p:nvPr userDrawn="1"/>
        </p:nvPicPr>
        <p:blipFill rotWithShape="1">
          <a:blip r:embed="rId3" cstate="print">
            <a:extLst>
              <a:ext uri="{28A0092B-C50C-407E-A947-70E740481C1C}">
                <a14:useLocalDpi xmlns:a14="http://schemas.microsoft.com/office/drawing/2010/main"/>
              </a:ext>
            </a:extLst>
          </a:blip>
          <a:srcRect/>
          <a:stretch/>
        </p:blipFill>
        <p:spPr>
          <a:xfrm>
            <a:off x="5419344" y="6554290"/>
            <a:ext cx="1353312" cy="151824"/>
          </a:xfrm>
          <a:prstGeom prst="rect">
            <a:avLst/>
          </a:prstGeom>
        </p:spPr>
      </p:pic>
    </p:spTree>
    <p:extLst>
      <p:ext uri="{BB962C8B-B14F-4D97-AF65-F5344CB8AC3E}">
        <p14:creationId xmlns:p14="http://schemas.microsoft.com/office/powerpoint/2010/main" val="1801484132"/>
      </p:ext>
    </p:extLst>
  </p:cSld>
  <p:clrMapOvr>
    <a:overrideClrMapping bg1="dk1" tx1="lt1" bg2="dk2" tx2="lt2" accent1="accent1" accent2="accent2" accent3="accent3" accent4="accent4" accent5="accent5" accent6="accent6" hlink="hlink" folHlink="folHlink"/>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_Comparison - Title, Conclusion, Subtitles, Object left, Object right">
    <p:bg>
      <p:bgPr>
        <a:solidFill>
          <a:schemeClr val="accent1"/>
        </a:solidFill>
        <a:effectLst/>
      </p:bgPr>
    </p:bg>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6096000" y="1626239"/>
            <a:ext cx="5486400" cy="4196425"/>
          </a:xfrm>
          <a:prstGeom prst="rect">
            <a:avLst/>
          </a:prstGeom>
        </p:spPr>
        <p:txBody>
          <a:bodyPr/>
          <a:lstStyle>
            <a:lvl1pPr marL="360000" indent="-360000" algn="l" defTabSz="914400" rtl="0" eaLnBrk="1" latinLnBrk="0" hangingPunct="1">
              <a:lnSpc>
                <a:spcPct val="100000"/>
              </a:lnSpc>
              <a:spcBef>
                <a:spcPts val="1000"/>
              </a:spcBef>
              <a:buClr>
                <a:srgbClr val="64BE28"/>
              </a:buClr>
              <a:buFont typeface="Wingdings" panose="05000000000000000000" pitchFamily="2" charset="2"/>
              <a:buChar char="§"/>
              <a:defRPr sz="1400" baseline="0">
                <a:solidFill>
                  <a:schemeClr val="tx1"/>
                </a:solidFill>
                <a:latin typeface="+mn-lt"/>
              </a:defRPr>
            </a:lvl1pPr>
            <a:lvl2pPr marL="719138" indent="-360000" algn="l" defTabSz="914400" rtl="0" eaLnBrk="1" latinLnBrk="0" hangingPunct="1">
              <a:lnSpc>
                <a:spcPct val="100000"/>
              </a:lnSpc>
              <a:spcBef>
                <a:spcPts val="0"/>
              </a:spcBef>
              <a:buClr>
                <a:srgbClr val="64BE28"/>
              </a:buClr>
              <a:buFont typeface="Arial" pitchFamily="34" charset="0"/>
              <a:buChar char="–"/>
              <a:defRPr sz="1200" baseline="0">
                <a:solidFill>
                  <a:schemeClr val="tx1"/>
                </a:solidFill>
                <a:latin typeface="+mn-lt"/>
              </a:defRPr>
            </a:lvl2pPr>
            <a:lvl3pPr marL="1080000" indent="-360000" algn="l" defTabSz="914400" rtl="0" eaLnBrk="1" latinLnBrk="0" hangingPunct="1">
              <a:lnSpc>
                <a:spcPct val="100000"/>
              </a:lnSpc>
              <a:spcBef>
                <a:spcPts val="0"/>
              </a:spcBef>
              <a:buClr>
                <a:srgbClr val="64BE28"/>
              </a:buClr>
              <a:buFont typeface="Arial" panose="020B0604020202020204" pitchFamily="34" charset="0"/>
              <a:buChar char="•"/>
              <a:defRPr sz="1200" baseline="0">
                <a:solidFill>
                  <a:schemeClr val="tx1"/>
                </a:solidFill>
                <a:latin typeface="+mn-lt"/>
              </a:defRPr>
            </a:lvl3pPr>
            <a:lvl4pPr>
              <a:defRPr sz="2000"/>
            </a:lvl4pPr>
            <a:lvl5pPr>
              <a:defRPr sz="2000"/>
            </a:lvl5pPr>
            <a:lvl6pPr>
              <a:defRPr sz="2000"/>
            </a:lvl6pPr>
            <a:lvl7pPr>
              <a:defRPr sz="2000"/>
            </a:lvl7pPr>
            <a:lvl8pPr>
              <a:defRPr sz="2000"/>
            </a:lvl8pPr>
            <a:lvl9pPr>
              <a:defRPr sz="2000"/>
            </a:lvl9pPr>
          </a:lstStyle>
          <a:p>
            <a:pPr lvl="0"/>
            <a:r>
              <a:rPr lang="nl-NL" dirty="0"/>
              <a:t>Click </a:t>
            </a:r>
            <a:r>
              <a:rPr lang="nl-NL" dirty="0" err="1"/>
              <a:t>to</a:t>
            </a:r>
            <a:r>
              <a:rPr lang="nl-NL" dirty="0"/>
              <a:t> </a:t>
            </a:r>
            <a:r>
              <a:rPr lang="nl-NL" dirty="0" err="1"/>
              <a:t>edit</a:t>
            </a:r>
            <a:r>
              <a:rPr lang="nl-NL" dirty="0"/>
              <a:t> Master </a:t>
            </a:r>
            <a:r>
              <a:rPr lang="nl-NL" dirty="0" err="1"/>
              <a:t>text</a:t>
            </a:r>
            <a:r>
              <a:rPr lang="nl-NL" dirty="0"/>
              <a:t> </a:t>
            </a:r>
            <a:r>
              <a:rPr lang="nl-NL" dirty="0" err="1"/>
              <a:t>styles</a:t>
            </a:r>
            <a:endParaRPr lang="nl-NL" dirty="0"/>
          </a:p>
          <a:p>
            <a:pPr lvl="1"/>
            <a:r>
              <a:rPr lang="nl-NL" dirty="0"/>
              <a:t>Second level</a:t>
            </a:r>
          </a:p>
          <a:p>
            <a:pPr lvl="2"/>
            <a:r>
              <a:rPr lang="nl-NL" dirty="0" err="1"/>
              <a:t>Third</a:t>
            </a:r>
            <a:r>
              <a:rPr lang="nl-NL" dirty="0"/>
              <a:t> level</a:t>
            </a:r>
          </a:p>
        </p:txBody>
      </p:sp>
      <p:sp>
        <p:nvSpPr>
          <p:cNvPr id="7" name="Slide Number Placeholder 6"/>
          <p:cNvSpPr>
            <a:spLocks noGrp="1"/>
          </p:cNvSpPr>
          <p:nvPr>
            <p:ph type="sldNum" sz="quarter" idx="12"/>
          </p:nvPr>
        </p:nvSpPr>
        <p:spPr/>
        <p:txBody>
          <a:bodyPr/>
          <a:lstStyle/>
          <a:p>
            <a:fld id="{8FF16F67-7C28-4DD6-8794-743F0F2689FB}" type="slidenum">
              <a:rPr lang="nl-NL" smtClean="0"/>
              <a:t>‹#›</a:t>
            </a:fld>
            <a:endParaRPr lang="nl-NL"/>
          </a:p>
        </p:txBody>
      </p:sp>
      <p:sp>
        <p:nvSpPr>
          <p:cNvPr id="8" name="Titel 1"/>
          <p:cNvSpPr>
            <a:spLocks noGrp="1"/>
          </p:cNvSpPr>
          <p:nvPr>
            <p:ph type="title" hasCustomPrompt="1"/>
          </p:nvPr>
        </p:nvSpPr>
        <p:spPr>
          <a:xfrm>
            <a:off x="609600" y="260648"/>
            <a:ext cx="10972800" cy="436910"/>
          </a:xfrm>
          <a:prstGeom prst="rect">
            <a:avLst/>
          </a:prstGeom>
        </p:spPr>
        <p:txBody>
          <a:bodyPr/>
          <a:lstStyle>
            <a:lvl1pPr algn="l">
              <a:defRPr sz="2400" b="1">
                <a:solidFill>
                  <a:schemeClr val="tx1"/>
                </a:solidFill>
                <a:latin typeface="+mn-lt"/>
              </a:defRPr>
            </a:lvl1pPr>
          </a:lstStyle>
          <a:p>
            <a:r>
              <a:rPr lang="nl-NL" dirty="0"/>
              <a:t>Titel slide</a:t>
            </a:r>
          </a:p>
        </p:txBody>
      </p:sp>
      <p:sp>
        <p:nvSpPr>
          <p:cNvPr id="9" name="Text Placeholder 4"/>
          <p:cNvSpPr>
            <a:spLocks noGrp="1"/>
          </p:cNvSpPr>
          <p:nvPr>
            <p:ph type="body" sz="quarter" idx="13" hasCustomPrompt="1"/>
          </p:nvPr>
        </p:nvSpPr>
        <p:spPr>
          <a:xfrm>
            <a:off x="609600" y="5903492"/>
            <a:ext cx="10972800" cy="477837"/>
          </a:xfrm>
          <a:prstGeom prst="rect">
            <a:avLst/>
          </a:prstGeom>
        </p:spPr>
        <p:txBody>
          <a:bodyPr/>
          <a:lstStyle>
            <a:lvl1pPr marL="0" indent="0" algn="l">
              <a:lnSpc>
                <a:spcPct val="100000"/>
              </a:lnSpc>
              <a:buNone/>
              <a:defRPr sz="2200" b="0" baseline="0">
                <a:solidFill>
                  <a:srgbClr val="64BE28"/>
                </a:solidFill>
                <a:latin typeface="+mn-lt"/>
                <a:sym typeface="Wingdings" panose="05000000000000000000" pitchFamily="2" charset="2"/>
              </a:defRPr>
            </a:lvl1pPr>
            <a:lvl2pPr>
              <a:defRPr>
                <a:solidFill>
                  <a:srgbClr val="64BE28"/>
                </a:solidFill>
              </a:defRPr>
            </a:lvl2pPr>
            <a:lvl3pPr>
              <a:defRPr>
                <a:solidFill>
                  <a:srgbClr val="64BE28"/>
                </a:solidFill>
              </a:defRPr>
            </a:lvl3pPr>
            <a:lvl4pPr>
              <a:defRPr>
                <a:solidFill>
                  <a:srgbClr val="64BE28"/>
                </a:solidFill>
              </a:defRPr>
            </a:lvl4pPr>
            <a:lvl5pPr>
              <a:defRPr>
                <a:solidFill>
                  <a:srgbClr val="64BE28"/>
                </a:solidFill>
              </a:defRPr>
            </a:lvl5pPr>
          </a:lstStyle>
          <a:p>
            <a:pPr lvl="0"/>
            <a:r>
              <a:rPr lang="nl-NL" noProof="0" dirty="0"/>
              <a:t>Ondertitel conclusie</a:t>
            </a:r>
          </a:p>
        </p:txBody>
      </p:sp>
      <p:sp>
        <p:nvSpPr>
          <p:cNvPr id="6" name="Text Placeholder 4"/>
          <p:cNvSpPr>
            <a:spLocks noGrp="1"/>
          </p:cNvSpPr>
          <p:nvPr>
            <p:ph type="body" sz="quarter" idx="3" hasCustomPrompt="1"/>
          </p:nvPr>
        </p:nvSpPr>
        <p:spPr>
          <a:xfrm>
            <a:off x="6096000" y="1276043"/>
            <a:ext cx="5486402" cy="350196"/>
          </a:xfrm>
          <a:prstGeom prst="rect">
            <a:avLst/>
          </a:prstGeom>
        </p:spPr>
        <p:txBody>
          <a:bodyPr anchor="b"/>
          <a:lstStyle>
            <a:lvl1pPr marL="0" indent="0">
              <a:buNone/>
              <a:defRPr sz="1800" b="1">
                <a:solidFill>
                  <a:schemeClr val="tx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noProof="0" dirty="0"/>
              <a:t>Subtitel</a:t>
            </a:r>
          </a:p>
        </p:txBody>
      </p:sp>
      <p:sp>
        <p:nvSpPr>
          <p:cNvPr id="10" name="Content Placeholder 2"/>
          <p:cNvSpPr>
            <a:spLocks noGrp="1"/>
          </p:cNvSpPr>
          <p:nvPr>
            <p:ph idx="14" hasCustomPrompt="1"/>
          </p:nvPr>
        </p:nvSpPr>
        <p:spPr>
          <a:xfrm>
            <a:off x="609600" y="1626239"/>
            <a:ext cx="5486400" cy="4196425"/>
          </a:xfrm>
          <a:prstGeom prst="rect">
            <a:avLst/>
          </a:prstGeom>
        </p:spPr>
        <p:txBody>
          <a:bodyPr/>
          <a:lstStyle>
            <a:lvl1pPr marL="360000" indent="-360000" algn="l" defTabSz="914400" rtl="0" eaLnBrk="1" latinLnBrk="0" hangingPunct="1">
              <a:lnSpc>
                <a:spcPct val="100000"/>
              </a:lnSpc>
              <a:spcBef>
                <a:spcPts val="1000"/>
              </a:spcBef>
              <a:buClr>
                <a:srgbClr val="64BE28"/>
              </a:buClr>
              <a:buFont typeface="Wingdings" panose="05000000000000000000" pitchFamily="2" charset="2"/>
              <a:buChar char="§"/>
              <a:defRPr sz="1400" baseline="0">
                <a:solidFill>
                  <a:schemeClr val="tx1"/>
                </a:solidFill>
                <a:latin typeface="+mn-lt"/>
              </a:defRPr>
            </a:lvl1pPr>
            <a:lvl2pPr marL="719138" indent="-360000" algn="l" defTabSz="914400" rtl="0" eaLnBrk="1" latinLnBrk="0" hangingPunct="1">
              <a:lnSpc>
                <a:spcPct val="100000"/>
              </a:lnSpc>
              <a:spcBef>
                <a:spcPts val="0"/>
              </a:spcBef>
              <a:buClr>
                <a:srgbClr val="64BE28"/>
              </a:buClr>
              <a:buFont typeface="Arial" pitchFamily="34" charset="0"/>
              <a:buChar char="–"/>
              <a:defRPr sz="1200" baseline="0">
                <a:solidFill>
                  <a:schemeClr val="tx1"/>
                </a:solidFill>
                <a:latin typeface="+mn-lt"/>
              </a:defRPr>
            </a:lvl2pPr>
            <a:lvl3pPr marL="1080000" indent="-360000" algn="l" defTabSz="914400" rtl="0" eaLnBrk="1" latinLnBrk="0" hangingPunct="1">
              <a:lnSpc>
                <a:spcPct val="100000"/>
              </a:lnSpc>
              <a:spcBef>
                <a:spcPts val="0"/>
              </a:spcBef>
              <a:buClr>
                <a:srgbClr val="64BE28"/>
              </a:buClr>
              <a:buFont typeface="Arial" panose="020B0604020202020204" pitchFamily="34" charset="0"/>
              <a:buChar char="•"/>
              <a:defRPr sz="1200" baseline="0">
                <a:solidFill>
                  <a:schemeClr val="tx1"/>
                </a:solidFill>
                <a:latin typeface="+mn-lt"/>
              </a:defRPr>
            </a:lvl3pPr>
            <a:lvl4pPr>
              <a:defRPr sz="2000"/>
            </a:lvl4pPr>
            <a:lvl5pPr>
              <a:defRPr sz="2000"/>
            </a:lvl5pPr>
            <a:lvl6pPr>
              <a:defRPr sz="2000"/>
            </a:lvl6pPr>
            <a:lvl7pPr>
              <a:defRPr sz="2000"/>
            </a:lvl7pPr>
            <a:lvl8pPr>
              <a:defRPr sz="2000"/>
            </a:lvl8pPr>
            <a:lvl9pPr>
              <a:defRPr sz="2000"/>
            </a:lvl9pPr>
          </a:lstStyle>
          <a:p>
            <a:pPr lvl="0"/>
            <a:r>
              <a:rPr lang="nl-NL" dirty="0"/>
              <a:t>Click </a:t>
            </a:r>
            <a:r>
              <a:rPr lang="nl-NL" dirty="0" err="1"/>
              <a:t>to</a:t>
            </a:r>
            <a:r>
              <a:rPr lang="nl-NL" dirty="0"/>
              <a:t> </a:t>
            </a:r>
            <a:r>
              <a:rPr lang="nl-NL" dirty="0" err="1"/>
              <a:t>edit</a:t>
            </a:r>
            <a:r>
              <a:rPr lang="nl-NL" dirty="0"/>
              <a:t> Master </a:t>
            </a:r>
            <a:r>
              <a:rPr lang="nl-NL" dirty="0" err="1"/>
              <a:t>text</a:t>
            </a:r>
            <a:r>
              <a:rPr lang="nl-NL" dirty="0"/>
              <a:t> </a:t>
            </a:r>
            <a:r>
              <a:rPr lang="nl-NL" dirty="0" err="1"/>
              <a:t>styles</a:t>
            </a:r>
            <a:endParaRPr lang="nl-NL" dirty="0"/>
          </a:p>
          <a:p>
            <a:pPr lvl="1"/>
            <a:r>
              <a:rPr lang="nl-NL" dirty="0"/>
              <a:t>Second level</a:t>
            </a:r>
          </a:p>
          <a:p>
            <a:pPr lvl="2"/>
            <a:r>
              <a:rPr lang="nl-NL" dirty="0" err="1"/>
              <a:t>Third</a:t>
            </a:r>
            <a:r>
              <a:rPr lang="nl-NL" dirty="0"/>
              <a:t> level</a:t>
            </a:r>
          </a:p>
        </p:txBody>
      </p:sp>
      <p:sp>
        <p:nvSpPr>
          <p:cNvPr id="11" name="Text Placeholder 4"/>
          <p:cNvSpPr>
            <a:spLocks noGrp="1"/>
          </p:cNvSpPr>
          <p:nvPr>
            <p:ph type="body" sz="quarter" idx="15" hasCustomPrompt="1"/>
          </p:nvPr>
        </p:nvSpPr>
        <p:spPr>
          <a:xfrm>
            <a:off x="609600" y="1276043"/>
            <a:ext cx="5486400" cy="350196"/>
          </a:xfrm>
          <a:prstGeom prst="rect">
            <a:avLst/>
          </a:prstGeom>
        </p:spPr>
        <p:txBody>
          <a:bodyPr anchor="b"/>
          <a:lstStyle>
            <a:lvl1pPr marL="0" indent="0">
              <a:buNone/>
              <a:defRPr sz="1800" b="1">
                <a:solidFill>
                  <a:schemeClr val="tx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noProof="0" dirty="0"/>
              <a:t>Subtitel</a:t>
            </a:r>
          </a:p>
        </p:txBody>
      </p:sp>
      <p:cxnSp>
        <p:nvCxnSpPr>
          <p:cNvPr id="12" name="Rechte verbindingslijn 9">
            <a:extLst>
              <a:ext uri="{FF2B5EF4-FFF2-40B4-BE49-F238E27FC236}">
                <a16:creationId xmlns:a16="http://schemas.microsoft.com/office/drawing/2014/main" id="{18B2F485-CE7D-4A74-8729-13C2D4724557}"/>
              </a:ext>
            </a:extLst>
          </p:cNvPr>
          <p:cNvCxnSpPr/>
          <p:nvPr userDrawn="1"/>
        </p:nvCxnSpPr>
        <p:spPr>
          <a:xfrm>
            <a:off x="340522" y="6389716"/>
            <a:ext cx="1142526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Rechte verbindingslijn 9">
            <a:extLst>
              <a:ext uri="{FF2B5EF4-FFF2-40B4-BE49-F238E27FC236}">
                <a16:creationId xmlns:a16="http://schemas.microsoft.com/office/drawing/2014/main" id="{3CE2FC0D-02F1-4308-97DB-88BFC69DA86A}"/>
              </a:ext>
            </a:extLst>
          </p:cNvPr>
          <p:cNvCxnSpPr/>
          <p:nvPr userDrawn="1"/>
        </p:nvCxnSpPr>
        <p:spPr>
          <a:xfrm>
            <a:off x="335361" y="803460"/>
            <a:ext cx="1142526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15" name="Picture 14" descr="A close up of a sign&#10;&#10;Description generated with high confidence">
            <a:extLst>
              <a:ext uri="{FF2B5EF4-FFF2-40B4-BE49-F238E27FC236}">
                <a16:creationId xmlns:a16="http://schemas.microsoft.com/office/drawing/2014/main" id="{DCB0467E-F93D-4591-80C4-4F389F0535C1}"/>
              </a:ext>
            </a:extLst>
          </p:cNvPr>
          <p:cNvPicPr>
            <a:picLocks noChangeAspect="1"/>
          </p:cNvPicPr>
          <p:nvPr userDrawn="1"/>
        </p:nvPicPr>
        <p:blipFill rotWithShape="1">
          <a:blip r:embed="rId3" cstate="print">
            <a:extLst>
              <a:ext uri="{28A0092B-C50C-407E-A947-70E740481C1C}">
                <a14:useLocalDpi xmlns:a14="http://schemas.microsoft.com/office/drawing/2010/main"/>
              </a:ext>
            </a:extLst>
          </a:blip>
          <a:srcRect/>
          <a:stretch/>
        </p:blipFill>
        <p:spPr>
          <a:xfrm>
            <a:off x="5419344" y="6554290"/>
            <a:ext cx="1353312" cy="151824"/>
          </a:xfrm>
          <a:prstGeom prst="rect">
            <a:avLst/>
          </a:prstGeom>
        </p:spPr>
      </p:pic>
    </p:spTree>
    <p:extLst>
      <p:ext uri="{BB962C8B-B14F-4D97-AF65-F5344CB8AC3E}">
        <p14:creationId xmlns:p14="http://schemas.microsoft.com/office/powerpoint/2010/main" val="1288418149"/>
      </p:ext>
    </p:extLst>
  </p:cSld>
  <p:clrMapOvr>
    <a:overrideClrMapping bg1="dk1" tx1="lt1" bg2="dk2" tx2="lt2" accent1="accent1" accent2="accent2" accent3="accent3" accent4="accent4" accent5="accent5" accent6="accent6" hlink="hlink" folHlink="folHlink"/>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Comparison - Title, Conclusion, Left empty, Object right">
    <p:bg>
      <p:bgPr>
        <a:solidFill>
          <a:schemeClr val="accent1"/>
        </a:solidFill>
        <a:effectLst/>
      </p:bgPr>
    </p:bg>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6096000" y="1315916"/>
            <a:ext cx="5486400" cy="4506748"/>
          </a:xfrm>
          <a:prstGeom prst="rect">
            <a:avLst/>
          </a:prstGeom>
        </p:spPr>
        <p:txBody>
          <a:bodyPr/>
          <a:lstStyle>
            <a:lvl1pPr marL="360000" indent="-360000" algn="l" defTabSz="914400" rtl="0" eaLnBrk="1" latinLnBrk="0" hangingPunct="1">
              <a:lnSpc>
                <a:spcPct val="100000"/>
              </a:lnSpc>
              <a:spcBef>
                <a:spcPts val="1000"/>
              </a:spcBef>
              <a:buClr>
                <a:srgbClr val="64BE28"/>
              </a:buClr>
              <a:buFont typeface="Wingdings" panose="05000000000000000000" pitchFamily="2" charset="2"/>
              <a:buChar char="§"/>
              <a:defRPr sz="1400" baseline="0">
                <a:solidFill>
                  <a:schemeClr val="tx1"/>
                </a:solidFill>
                <a:latin typeface="+mn-lt"/>
              </a:defRPr>
            </a:lvl1pPr>
            <a:lvl2pPr marL="719138" indent="-360000" algn="l" defTabSz="914400" rtl="0" eaLnBrk="1" latinLnBrk="0" hangingPunct="1">
              <a:lnSpc>
                <a:spcPct val="100000"/>
              </a:lnSpc>
              <a:spcBef>
                <a:spcPts val="0"/>
              </a:spcBef>
              <a:buClr>
                <a:srgbClr val="64BE28"/>
              </a:buClr>
              <a:buFont typeface="Arial" pitchFamily="34" charset="0"/>
              <a:buChar char="–"/>
              <a:defRPr sz="1200" baseline="0">
                <a:solidFill>
                  <a:schemeClr val="tx1"/>
                </a:solidFill>
                <a:latin typeface="+mn-lt"/>
              </a:defRPr>
            </a:lvl2pPr>
            <a:lvl3pPr marL="1080000" indent="-360000" algn="l" defTabSz="914400" rtl="0" eaLnBrk="1" latinLnBrk="0" hangingPunct="1">
              <a:lnSpc>
                <a:spcPct val="100000"/>
              </a:lnSpc>
              <a:spcBef>
                <a:spcPts val="0"/>
              </a:spcBef>
              <a:buClr>
                <a:srgbClr val="64BE28"/>
              </a:buClr>
              <a:buFont typeface="Arial" panose="020B0604020202020204" pitchFamily="34" charset="0"/>
              <a:buChar char="•"/>
              <a:defRPr sz="1200" baseline="0">
                <a:solidFill>
                  <a:schemeClr val="tx1"/>
                </a:solidFill>
                <a:latin typeface="+mn-lt"/>
              </a:defRPr>
            </a:lvl3pPr>
            <a:lvl4pPr>
              <a:defRPr sz="2000"/>
            </a:lvl4pPr>
            <a:lvl5pPr>
              <a:defRPr sz="2000"/>
            </a:lvl5pPr>
            <a:lvl6pPr>
              <a:defRPr sz="2000"/>
            </a:lvl6pPr>
            <a:lvl7pPr>
              <a:defRPr sz="2000"/>
            </a:lvl7pPr>
            <a:lvl8pPr>
              <a:defRPr sz="2000"/>
            </a:lvl8pPr>
            <a:lvl9pPr>
              <a:defRPr sz="2000"/>
            </a:lvl9pPr>
          </a:lstStyle>
          <a:p>
            <a:pPr lvl="0"/>
            <a:r>
              <a:rPr lang="nl-NL" dirty="0"/>
              <a:t>Click </a:t>
            </a:r>
            <a:r>
              <a:rPr lang="nl-NL" dirty="0" err="1"/>
              <a:t>to</a:t>
            </a:r>
            <a:r>
              <a:rPr lang="nl-NL" dirty="0"/>
              <a:t> </a:t>
            </a:r>
            <a:r>
              <a:rPr lang="nl-NL" dirty="0" err="1"/>
              <a:t>edit</a:t>
            </a:r>
            <a:r>
              <a:rPr lang="nl-NL" dirty="0"/>
              <a:t> Master </a:t>
            </a:r>
            <a:r>
              <a:rPr lang="nl-NL" dirty="0" err="1"/>
              <a:t>text</a:t>
            </a:r>
            <a:r>
              <a:rPr lang="nl-NL" dirty="0"/>
              <a:t> </a:t>
            </a:r>
            <a:r>
              <a:rPr lang="nl-NL" dirty="0" err="1"/>
              <a:t>styles</a:t>
            </a:r>
            <a:endParaRPr lang="nl-NL" dirty="0"/>
          </a:p>
          <a:p>
            <a:pPr lvl="1"/>
            <a:r>
              <a:rPr lang="nl-NL" dirty="0"/>
              <a:t>Second level</a:t>
            </a:r>
          </a:p>
          <a:p>
            <a:pPr lvl="2"/>
            <a:r>
              <a:rPr lang="nl-NL" dirty="0" err="1"/>
              <a:t>Third</a:t>
            </a:r>
            <a:r>
              <a:rPr lang="nl-NL" dirty="0"/>
              <a:t> level</a:t>
            </a:r>
          </a:p>
        </p:txBody>
      </p:sp>
      <p:sp>
        <p:nvSpPr>
          <p:cNvPr id="7" name="Slide Number Placeholder 6"/>
          <p:cNvSpPr>
            <a:spLocks noGrp="1"/>
          </p:cNvSpPr>
          <p:nvPr>
            <p:ph type="sldNum" sz="quarter" idx="12"/>
          </p:nvPr>
        </p:nvSpPr>
        <p:spPr/>
        <p:txBody>
          <a:bodyPr/>
          <a:lstStyle/>
          <a:p>
            <a:fld id="{8FF16F67-7C28-4DD6-8794-743F0F2689FB}" type="slidenum">
              <a:rPr lang="nl-NL" smtClean="0"/>
              <a:t>‹#›</a:t>
            </a:fld>
            <a:endParaRPr lang="nl-NL"/>
          </a:p>
        </p:txBody>
      </p:sp>
      <p:sp>
        <p:nvSpPr>
          <p:cNvPr id="8" name="Titel 1"/>
          <p:cNvSpPr>
            <a:spLocks noGrp="1"/>
          </p:cNvSpPr>
          <p:nvPr>
            <p:ph type="title" hasCustomPrompt="1"/>
          </p:nvPr>
        </p:nvSpPr>
        <p:spPr>
          <a:xfrm>
            <a:off x="609600" y="260648"/>
            <a:ext cx="10972800" cy="436910"/>
          </a:xfrm>
          <a:prstGeom prst="rect">
            <a:avLst/>
          </a:prstGeom>
        </p:spPr>
        <p:txBody>
          <a:bodyPr/>
          <a:lstStyle>
            <a:lvl1pPr algn="l">
              <a:defRPr sz="2400" b="1">
                <a:solidFill>
                  <a:schemeClr val="tx1"/>
                </a:solidFill>
                <a:latin typeface="+mn-lt"/>
              </a:defRPr>
            </a:lvl1pPr>
          </a:lstStyle>
          <a:p>
            <a:r>
              <a:rPr lang="nl-NL" dirty="0"/>
              <a:t>Titel slide</a:t>
            </a:r>
          </a:p>
        </p:txBody>
      </p:sp>
      <p:sp>
        <p:nvSpPr>
          <p:cNvPr id="9" name="Text Placeholder 4"/>
          <p:cNvSpPr>
            <a:spLocks noGrp="1"/>
          </p:cNvSpPr>
          <p:nvPr>
            <p:ph type="body" sz="quarter" idx="13" hasCustomPrompt="1"/>
          </p:nvPr>
        </p:nvSpPr>
        <p:spPr>
          <a:xfrm>
            <a:off x="609600" y="5903492"/>
            <a:ext cx="10972800" cy="477837"/>
          </a:xfrm>
          <a:prstGeom prst="rect">
            <a:avLst/>
          </a:prstGeom>
        </p:spPr>
        <p:txBody>
          <a:bodyPr/>
          <a:lstStyle>
            <a:lvl1pPr marL="0" indent="0" algn="l">
              <a:lnSpc>
                <a:spcPct val="100000"/>
              </a:lnSpc>
              <a:buNone/>
              <a:defRPr sz="2200" b="0" baseline="0">
                <a:solidFill>
                  <a:srgbClr val="64BE28"/>
                </a:solidFill>
                <a:latin typeface="+mn-lt"/>
                <a:sym typeface="Wingdings" panose="05000000000000000000" pitchFamily="2" charset="2"/>
              </a:defRPr>
            </a:lvl1pPr>
            <a:lvl2pPr>
              <a:defRPr>
                <a:solidFill>
                  <a:srgbClr val="64BE28"/>
                </a:solidFill>
              </a:defRPr>
            </a:lvl2pPr>
            <a:lvl3pPr>
              <a:defRPr>
                <a:solidFill>
                  <a:srgbClr val="64BE28"/>
                </a:solidFill>
              </a:defRPr>
            </a:lvl3pPr>
            <a:lvl4pPr>
              <a:defRPr>
                <a:solidFill>
                  <a:srgbClr val="64BE28"/>
                </a:solidFill>
              </a:defRPr>
            </a:lvl4pPr>
            <a:lvl5pPr>
              <a:defRPr>
                <a:solidFill>
                  <a:srgbClr val="64BE28"/>
                </a:solidFill>
              </a:defRPr>
            </a:lvl5pPr>
          </a:lstStyle>
          <a:p>
            <a:pPr lvl="0"/>
            <a:r>
              <a:rPr lang="nl-NL" noProof="0" dirty="0"/>
              <a:t>Ondertitel conclusie</a:t>
            </a:r>
          </a:p>
        </p:txBody>
      </p:sp>
      <p:cxnSp>
        <p:nvCxnSpPr>
          <p:cNvPr id="6" name="Rechte verbindingslijn 9">
            <a:extLst>
              <a:ext uri="{FF2B5EF4-FFF2-40B4-BE49-F238E27FC236}">
                <a16:creationId xmlns:a16="http://schemas.microsoft.com/office/drawing/2014/main" id="{4FEFED30-A4AF-4467-9691-97B45AC17735}"/>
              </a:ext>
            </a:extLst>
          </p:cNvPr>
          <p:cNvCxnSpPr/>
          <p:nvPr userDrawn="1"/>
        </p:nvCxnSpPr>
        <p:spPr>
          <a:xfrm>
            <a:off x="340522" y="6389716"/>
            <a:ext cx="1142526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Rechte verbindingslijn 9">
            <a:extLst>
              <a:ext uri="{FF2B5EF4-FFF2-40B4-BE49-F238E27FC236}">
                <a16:creationId xmlns:a16="http://schemas.microsoft.com/office/drawing/2014/main" id="{ED23C770-1770-4F6C-B801-A685AAD9F089}"/>
              </a:ext>
            </a:extLst>
          </p:cNvPr>
          <p:cNvCxnSpPr/>
          <p:nvPr userDrawn="1"/>
        </p:nvCxnSpPr>
        <p:spPr>
          <a:xfrm>
            <a:off x="335361" y="803460"/>
            <a:ext cx="1142526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12" name="Picture 11" descr="A close up of a sign&#10;&#10;Description generated with high confidence">
            <a:extLst>
              <a:ext uri="{FF2B5EF4-FFF2-40B4-BE49-F238E27FC236}">
                <a16:creationId xmlns:a16="http://schemas.microsoft.com/office/drawing/2014/main" id="{4237D2EA-D02C-4C2E-B4A4-3D5A8777DBE6}"/>
              </a:ext>
            </a:extLst>
          </p:cNvPr>
          <p:cNvPicPr>
            <a:picLocks noChangeAspect="1"/>
          </p:cNvPicPr>
          <p:nvPr userDrawn="1"/>
        </p:nvPicPr>
        <p:blipFill rotWithShape="1">
          <a:blip r:embed="rId3" cstate="print">
            <a:extLst>
              <a:ext uri="{28A0092B-C50C-407E-A947-70E740481C1C}">
                <a14:useLocalDpi xmlns:a14="http://schemas.microsoft.com/office/drawing/2010/main"/>
              </a:ext>
            </a:extLst>
          </a:blip>
          <a:srcRect/>
          <a:stretch/>
        </p:blipFill>
        <p:spPr>
          <a:xfrm>
            <a:off x="5419344" y="6554290"/>
            <a:ext cx="1353312" cy="151824"/>
          </a:xfrm>
          <a:prstGeom prst="rect">
            <a:avLst/>
          </a:prstGeom>
        </p:spPr>
      </p:pic>
    </p:spTree>
    <p:extLst>
      <p:ext uri="{BB962C8B-B14F-4D97-AF65-F5344CB8AC3E}">
        <p14:creationId xmlns:p14="http://schemas.microsoft.com/office/powerpoint/2010/main" val="3258284912"/>
      </p:ext>
    </p:extLst>
  </p:cSld>
  <p:clrMapOvr>
    <a:overrideClrMapping bg1="dk1" tx1="lt1" bg2="dk2" tx2="lt2" accent1="accent1" accent2="accent2" accent3="accent3" accent4="accent4" accent5="accent5" accent6="accent6" hlink="hlink" folHlink="folHlink"/>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_Comparison - Title, Conclusion, Subtitle, Left empty, Object right">
    <p:bg>
      <p:bgPr>
        <a:solidFill>
          <a:schemeClr val="accent1"/>
        </a:solidFill>
        <a:effectLst/>
      </p:bgPr>
    </p:bg>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6096000" y="1626239"/>
            <a:ext cx="5486400" cy="4196425"/>
          </a:xfrm>
          <a:prstGeom prst="rect">
            <a:avLst/>
          </a:prstGeom>
        </p:spPr>
        <p:txBody>
          <a:bodyPr/>
          <a:lstStyle>
            <a:lvl1pPr marL="360000" indent="-360000" algn="l" defTabSz="914400" rtl="0" eaLnBrk="1" latinLnBrk="0" hangingPunct="1">
              <a:lnSpc>
                <a:spcPct val="100000"/>
              </a:lnSpc>
              <a:spcBef>
                <a:spcPts val="1000"/>
              </a:spcBef>
              <a:buClr>
                <a:srgbClr val="64BE28"/>
              </a:buClr>
              <a:buFont typeface="Wingdings" panose="05000000000000000000" pitchFamily="2" charset="2"/>
              <a:buChar char="§"/>
              <a:defRPr sz="1400" baseline="0">
                <a:solidFill>
                  <a:schemeClr val="tx1"/>
                </a:solidFill>
                <a:latin typeface="+mn-lt"/>
              </a:defRPr>
            </a:lvl1pPr>
            <a:lvl2pPr marL="719138" indent="-360000" algn="l" defTabSz="914400" rtl="0" eaLnBrk="1" latinLnBrk="0" hangingPunct="1">
              <a:lnSpc>
                <a:spcPct val="100000"/>
              </a:lnSpc>
              <a:spcBef>
                <a:spcPts val="0"/>
              </a:spcBef>
              <a:buClr>
                <a:srgbClr val="64BE28"/>
              </a:buClr>
              <a:buFont typeface="Arial" pitchFamily="34" charset="0"/>
              <a:buChar char="–"/>
              <a:defRPr sz="1200" baseline="0">
                <a:solidFill>
                  <a:schemeClr val="tx1"/>
                </a:solidFill>
                <a:latin typeface="+mn-lt"/>
              </a:defRPr>
            </a:lvl2pPr>
            <a:lvl3pPr marL="1080000" indent="-360000" algn="l" defTabSz="914400" rtl="0" eaLnBrk="1" latinLnBrk="0" hangingPunct="1">
              <a:lnSpc>
                <a:spcPct val="100000"/>
              </a:lnSpc>
              <a:spcBef>
                <a:spcPts val="0"/>
              </a:spcBef>
              <a:buClr>
                <a:srgbClr val="64BE28"/>
              </a:buClr>
              <a:buFont typeface="Arial" panose="020B0604020202020204" pitchFamily="34" charset="0"/>
              <a:buChar char="•"/>
              <a:defRPr sz="1200" baseline="0">
                <a:solidFill>
                  <a:schemeClr val="tx1"/>
                </a:solidFill>
                <a:latin typeface="+mn-lt"/>
              </a:defRPr>
            </a:lvl3pPr>
            <a:lvl4pPr>
              <a:defRPr sz="2000"/>
            </a:lvl4pPr>
            <a:lvl5pPr>
              <a:defRPr sz="2000"/>
            </a:lvl5pPr>
            <a:lvl6pPr>
              <a:defRPr sz="2000"/>
            </a:lvl6pPr>
            <a:lvl7pPr>
              <a:defRPr sz="2000"/>
            </a:lvl7pPr>
            <a:lvl8pPr>
              <a:defRPr sz="2000"/>
            </a:lvl8pPr>
            <a:lvl9pPr>
              <a:defRPr sz="2000"/>
            </a:lvl9pPr>
          </a:lstStyle>
          <a:p>
            <a:pPr lvl="0"/>
            <a:r>
              <a:rPr lang="nl-NL" dirty="0"/>
              <a:t>Click </a:t>
            </a:r>
            <a:r>
              <a:rPr lang="nl-NL" dirty="0" err="1"/>
              <a:t>to</a:t>
            </a:r>
            <a:r>
              <a:rPr lang="nl-NL" dirty="0"/>
              <a:t> </a:t>
            </a:r>
            <a:r>
              <a:rPr lang="nl-NL" dirty="0" err="1"/>
              <a:t>edit</a:t>
            </a:r>
            <a:r>
              <a:rPr lang="nl-NL" dirty="0"/>
              <a:t> Master </a:t>
            </a:r>
            <a:r>
              <a:rPr lang="nl-NL" dirty="0" err="1"/>
              <a:t>text</a:t>
            </a:r>
            <a:r>
              <a:rPr lang="nl-NL" dirty="0"/>
              <a:t> </a:t>
            </a:r>
            <a:r>
              <a:rPr lang="nl-NL" dirty="0" err="1"/>
              <a:t>styles</a:t>
            </a:r>
            <a:endParaRPr lang="nl-NL" dirty="0"/>
          </a:p>
          <a:p>
            <a:pPr lvl="1"/>
            <a:r>
              <a:rPr lang="nl-NL" dirty="0"/>
              <a:t>Second level</a:t>
            </a:r>
          </a:p>
          <a:p>
            <a:pPr lvl="2"/>
            <a:r>
              <a:rPr lang="nl-NL" dirty="0" err="1"/>
              <a:t>Third</a:t>
            </a:r>
            <a:r>
              <a:rPr lang="nl-NL" dirty="0"/>
              <a:t> level</a:t>
            </a:r>
          </a:p>
        </p:txBody>
      </p:sp>
      <p:sp>
        <p:nvSpPr>
          <p:cNvPr id="7" name="Slide Number Placeholder 6"/>
          <p:cNvSpPr>
            <a:spLocks noGrp="1"/>
          </p:cNvSpPr>
          <p:nvPr>
            <p:ph type="sldNum" sz="quarter" idx="12"/>
          </p:nvPr>
        </p:nvSpPr>
        <p:spPr/>
        <p:txBody>
          <a:bodyPr/>
          <a:lstStyle/>
          <a:p>
            <a:fld id="{8FF16F67-7C28-4DD6-8794-743F0F2689FB}" type="slidenum">
              <a:rPr lang="nl-NL" smtClean="0"/>
              <a:t>‹#›</a:t>
            </a:fld>
            <a:endParaRPr lang="nl-NL"/>
          </a:p>
        </p:txBody>
      </p:sp>
      <p:sp>
        <p:nvSpPr>
          <p:cNvPr id="8" name="Titel 1"/>
          <p:cNvSpPr>
            <a:spLocks noGrp="1"/>
          </p:cNvSpPr>
          <p:nvPr>
            <p:ph type="title" hasCustomPrompt="1"/>
          </p:nvPr>
        </p:nvSpPr>
        <p:spPr>
          <a:xfrm>
            <a:off x="609600" y="260648"/>
            <a:ext cx="10972800" cy="436910"/>
          </a:xfrm>
          <a:prstGeom prst="rect">
            <a:avLst/>
          </a:prstGeom>
        </p:spPr>
        <p:txBody>
          <a:bodyPr/>
          <a:lstStyle>
            <a:lvl1pPr algn="l">
              <a:defRPr sz="2400" b="1">
                <a:solidFill>
                  <a:schemeClr val="tx1"/>
                </a:solidFill>
                <a:latin typeface="+mn-lt"/>
              </a:defRPr>
            </a:lvl1pPr>
          </a:lstStyle>
          <a:p>
            <a:r>
              <a:rPr lang="nl-NL" dirty="0"/>
              <a:t>Titel slide</a:t>
            </a:r>
          </a:p>
        </p:txBody>
      </p:sp>
      <p:sp>
        <p:nvSpPr>
          <p:cNvPr id="9" name="Text Placeholder 4"/>
          <p:cNvSpPr>
            <a:spLocks noGrp="1"/>
          </p:cNvSpPr>
          <p:nvPr>
            <p:ph type="body" sz="quarter" idx="13" hasCustomPrompt="1"/>
          </p:nvPr>
        </p:nvSpPr>
        <p:spPr>
          <a:xfrm>
            <a:off x="609600" y="5903492"/>
            <a:ext cx="10972800" cy="477837"/>
          </a:xfrm>
          <a:prstGeom prst="rect">
            <a:avLst/>
          </a:prstGeom>
        </p:spPr>
        <p:txBody>
          <a:bodyPr/>
          <a:lstStyle>
            <a:lvl1pPr marL="0" indent="0" algn="l">
              <a:lnSpc>
                <a:spcPct val="100000"/>
              </a:lnSpc>
              <a:buNone/>
              <a:defRPr sz="2200" b="0" baseline="0">
                <a:solidFill>
                  <a:srgbClr val="64BE28"/>
                </a:solidFill>
                <a:latin typeface="+mn-lt"/>
                <a:sym typeface="Wingdings" panose="05000000000000000000" pitchFamily="2" charset="2"/>
              </a:defRPr>
            </a:lvl1pPr>
            <a:lvl2pPr>
              <a:defRPr>
                <a:solidFill>
                  <a:srgbClr val="64BE28"/>
                </a:solidFill>
              </a:defRPr>
            </a:lvl2pPr>
            <a:lvl3pPr>
              <a:defRPr>
                <a:solidFill>
                  <a:srgbClr val="64BE28"/>
                </a:solidFill>
              </a:defRPr>
            </a:lvl3pPr>
            <a:lvl4pPr>
              <a:defRPr>
                <a:solidFill>
                  <a:srgbClr val="64BE28"/>
                </a:solidFill>
              </a:defRPr>
            </a:lvl4pPr>
            <a:lvl5pPr>
              <a:defRPr>
                <a:solidFill>
                  <a:srgbClr val="64BE28"/>
                </a:solidFill>
              </a:defRPr>
            </a:lvl5pPr>
          </a:lstStyle>
          <a:p>
            <a:pPr lvl="0"/>
            <a:r>
              <a:rPr lang="nl-NL" noProof="0" dirty="0"/>
              <a:t>Ondertitel conclusie</a:t>
            </a:r>
          </a:p>
        </p:txBody>
      </p:sp>
      <p:sp>
        <p:nvSpPr>
          <p:cNvPr id="6" name="Text Placeholder 4"/>
          <p:cNvSpPr>
            <a:spLocks noGrp="1"/>
          </p:cNvSpPr>
          <p:nvPr>
            <p:ph type="body" sz="quarter" idx="3" hasCustomPrompt="1"/>
          </p:nvPr>
        </p:nvSpPr>
        <p:spPr>
          <a:xfrm>
            <a:off x="6096000" y="1276043"/>
            <a:ext cx="5486402" cy="350196"/>
          </a:xfrm>
          <a:prstGeom prst="rect">
            <a:avLst/>
          </a:prstGeom>
        </p:spPr>
        <p:txBody>
          <a:bodyPr anchor="b"/>
          <a:lstStyle>
            <a:lvl1pPr marL="0" indent="0">
              <a:buNone/>
              <a:defRPr sz="1800" b="1">
                <a:solidFill>
                  <a:schemeClr val="tx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noProof="0" dirty="0"/>
              <a:t>Subtitel</a:t>
            </a:r>
          </a:p>
        </p:txBody>
      </p:sp>
      <p:cxnSp>
        <p:nvCxnSpPr>
          <p:cNvPr id="10" name="Rechte verbindingslijn 9">
            <a:extLst>
              <a:ext uri="{FF2B5EF4-FFF2-40B4-BE49-F238E27FC236}">
                <a16:creationId xmlns:a16="http://schemas.microsoft.com/office/drawing/2014/main" id="{F5EF1533-5D74-4777-AA33-E208725200E6}"/>
              </a:ext>
            </a:extLst>
          </p:cNvPr>
          <p:cNvCxnSpPr/>
          <p:nvPr userDrawn="1"/>
        </p:nvCxnSpPr>
        <p:spPr>
          <a:xfrm>
            <a:off x="340522" y="6389716"/>
            <a:ext cx="1142526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Rechte verbindingslijn 9">
            <a:extLst>
              <a:ext uri="{FF2B5EF4-FFF2-40B4-BE49-F238E27FC236}">
                <a16:creationId xmlns:a16="http://schemas.microsoft.com/office/drawing/2014/main" id="{9C1F75ED-A3BC-4DD0-B49B-372ABC7A07E7}"/>
              </a:ext>
            </a:extLst>
          </p:cNvPr>
          <p:cNvCxnSpPr/>
          <p:nvPr userDrawn="1"/>
        </p:nvCxnSpPr>
        <p:spPr>
          <a:xfrm>
            <a:off x="335361" y="803460"/>
            <a:ext cx="1142526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13" name="Picture 12" descr="A close up of a sign&#10;&#10;Description generated with high confidence">
            <a:extLst>
              <a:ext uri="{FF2B5EF4-FFF2-40B4-BE49-F238E27FC236}">
                <a16:creationId xmlns:a16="http://schemas.microsoft.com/office/drawing/2014/main" id="{C66FBAA5-54CA-440D-B84D-0A436C5ECBB8}"/>
              </a:ext>
            </a:extLst>
          </p:cNvPr>
          <p:cNvPicPr>
            <a:picLocks noChangeAspect="1"/>
          </p:cNvPicPr>
          <p:nvPr userDrawn="1"/>
        </p:nvPicPr>
        <p:blipFill rotWithShape="1">
          <a:blip r:embed="rId3" cstate="print">
            <a:extLst>
              <a:ext uri="{28A0092B-C50C-407E-A947-70E740481C1C}">
                <a14:useLocalDpi xmlns:a14="http://schemas.microsoft.com/office/drawing/2010/main"/>
              </a:ext>
            </a:extLst>
          </a:blip>
          <a:srcRect/>
          <a:stretch/>
        </p:blipFill>
        <p:spPr>
          <a:xfrm>
            <a:off x="5419344" y="6554290"/>
            <a:ext cx="1353312" cy="151824"/>
          </a:xfrm>
          <a:prstGeom prst="rect">
            <a:avLst/>
          </a:prstGeom>
        </p:spPr>
      </p:pic>
    </p:spTree>
    <p:extLst>
      <p:ext uri="{BB962C8B-B14F-4D97-AF65-F5344CB8AC3E}">
        <p14:creationId xmlns:p14="http://schemas.microsoft.com/office/powerpoint/2010/main" val="910499127"/>
      </p:ext>
    </p:extLst>
  </p:cSld>
  <p:clrMapOvr>
    <a:overrideClrMapping bg1="dk1" tx1="lt1" bg2="dk2" tx2="lt2" accent1="accent1" accent2="accent2" accent3="accent3" accent4="accent4" accent5="accent5" accent6="accent6" hlink="hlink" folHlink="folHlink"/>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1_Empty with Logo and Page Nr">
    <p:bg>
      <p:bgPr>
        <a:solidFill>
          <a:schemeClr val="accent1"/>
        </a:solidFill>
        <a:effectLst/>
      </p:bgPr>
    </p:bg>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8FF16F67-7C28-4DD6-8794-743F0F2689FB}" type="slidenum">
              <a:rPr lang="nl-NL" smtClean="0"/>
              <a:t>‹#›</a:t>
            </a:fld>
            <a:endParaRPr lang="nl-NL"/>
          </a:p>
        </p:txBody>
      </p:sp>
      <p:cxnSp>
        <p:nvCxnSpPr>
          <p:cNvPr id="3" name="Rechte verbindingslijn 9">
            <a:extLst>
              <a:ext uri="{FF2B5EF4-FFF2-40B4-BE49-F238E27FC236}">
                <a16:creationId xmlns:a16="http://schemas.microsoft.com/office/drawing/2014/main" id="{18C176BC-3F4D-4B3B-81E1-FDBDE7FFAF95}"/>
              </a:ext>
            </a:extLst>
          </p:cNvPr>
          <p:cNvCxnSpPr/>
          <p:nvPr userDrawn="1"/>
        </p:nvCxnSpPr>
        <p:spPr>
          <a:xfrm>
            <a:off x="340522" y="6389716"/>
            <a:ext cx="1142526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 name="Rechte verbindingslijn 9">
            <a:extLst>
              <a:ext uri="{FF2B5EF4-FFF2-40B4-BE49-F238E27FC236}">
                <a16:creationId xmlns:a16="http://schemas.microsoft.com/office/drawing/2014/main" id="{7975A1F9-C6CF-476D-9D0E-0276B3C9251D}"/>
              </a:ext>
            </a:extLst>
          </p:cNvPr>
          <p:cNvCxnSpPr/>
          <p:nvPr userDrawn="1"/>
        </p:nvCxnSpPr>
        <p:spPr>
          <a:xfrm>
            <a:off x="335361" y="803460"/>
            <a:ext cx="1142526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6" name="Picture 5" descr="A close up of a sign&#10;&#10;Description generated with high confidence">
            <a:extLst>
              <a:ext uri="{FF2B5EF4-FFF2-40B4-BE49-F238E27FC236}">
                <a16:creationId xmlns:a16="http://schemas.microsoft.com/office/drawing/2014/main" id="{8877AE71-E777-4E8A-9B69-2A60779D36E5}"/>
              </a:ext>
            </a:extLst>
          </p:cNvPr>
          <p:cNvPicPr>
            <a:picLocks noChangeAspect="1"/>
          </p:cNvPicPr>
          <p:nvPr userDrawn="1"/>
        </p:nvPicPr>
        <p:blipFill rotWithShape="1">
          <a:blip r:embed="rId3" cstate="print">
            <a:extLst>
              <a:ext uri="{28A0092B-C50C-407E-A947-70E740481C1C}">
                <a14:useLocalDpi xmlns:a14="http://schemas.microsoft.com/office/drawing/2010/main"/>
              </a:ext>
            </a:extLst>
          </a:blip>
          <a:srcRect/>
          <a:stretch/>
        </p:blipFill>
        <p:spPr>
          <a:xfrm>
            <a:off x="5419344" y="6554290"/>
            <a:ext cx="1353312" cy="151824"/>
          </a:xfrm>
          <a:prstGeom prst="rect">
            <a:avLst/>
          </a:prstGeom>
        </p:spPr>
      </p:pic>
    </p:spTree>
    <p:extLst>
      <p:ext uri="{BB962C8B-B14F-4D97-AF65-F5344CB8AC3E}">
        <p14:creationId xmlns:p14="http://schemas.microsoft.com/office/powerpoint/2010/main" val="2565418345"/>
      </p:ext>
    </p:extLst>
  </p:cSld>
  <p:clrMapOvr>
    <a:overrideClrMapping bg1="dk1" tx1="lt1" bg2="dk2" tx2="lt2" accent1="accent1" accent2="accent2" accent3="accent3" accent4="accent4" accent5="accent5" accent6="accent6" hlink="hlink" folHlink="folHlink"/>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blank" preserve="1">
  <p:cSld name="1_Empty">
    <p:bg>
      <p:bgPr>
        <a:solidFill>
          <a:schemeClr val="accent1"/>
        </a:solidFill>
        <a:effectLst/>
      </p:bgPr>
    </p:bg>
    <p:spTree>
      <p:nvGrpSpPr>
        <p:cNvPr id="1" name=""/>
        <p:cNvGrpSpPr/>
        <p:nvPr/>
      </p:nvGrpSpPr>
      <p:grpSpPr>
        <a:xfrm>
          <a:off x="0" y="0"/>
          <a:ext cx="0" cy="0"/>
          <a:chOff x="0" y="0"/>
          <a:chExt cx="0" cy="0"/>
        </a:xfrm>
      </p:grpSpPr>
      <p:pic>
        <p:nvPicPr>
          <p:cNvPr id="4" name="Picture 3" descr="A close up of a sign&#10;&#10;Description generated with high confidence">
            <a:extLst>
              <a:ext uri="{FF2B5EF4-FFF2-40B4-BE49-F238E27FC236}">
                <a16:creationId xmlns:a16="http://schemas.microsoft.com/office/drawing/2014/main" id="{41D0E812-41D4-4542-B48E-3F639E2C9A9B}"/>
              </a:ext>
            </a:extLst>
          </p:cNvPr>
          <p:cNvPicPr>
            <a:picLocks noChangeAspect="1"/>
          </p:cNvPicPr>
          <p:nvPr userDrawn="1"/>
        </p:nvPicPr>
        <p:blipFill rotWithShape="1">
          <a:blip r:embed="rId3" cstate="print">
            <a:extLst>
              <a:ext uri="{28A0092B-C50C-407E-A947-70E740481C1C}">
                <a14:useLocalDpi xmlns:a14="http://schemas.microsoft.com/office/drawing/2010/main"/>
              </a:ext>
            </a:extLst>
          </a:blip>
          <a:srcRect/>
          <a:stretch/>
        </p:blipFill>
        <p:spPr>
          <a:xfrm>
            <a:off x="5419344" y="6554290"/>
            <a:ext cx="1353312" cy="151824"/>
          </a:xfrm>
          <a:prstGeom prst="rect">
            <a:avLst/>
          </a:prstGeom>
        </p:spPr>
      </p:pic>
    </p:spTree>
    <p:extLst>
      <p:ext uri="{BB962C8B-B14F-4D97-AF65-F5344CB8AC3E}">
        <p14:creationId xmlns:p14="http://schemas.microsoft.com/office/powerpoint/2010/main" val="2678611190"/>
      </p:ext>
    </p:extLst>
  </p:cSld>
  <p:clrMapOvr>
    <a:overrideClrMapping bg1="dk1" tx1="lt1" bg2="dk2" tx2="lt2" accent1="accent1" accent2="accent2" accent3="accent3" accent4="accent4" accent5="accent5" accent6="accent6" hlink="hlink" folHlink="folHlink"/>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1_Title and Subtitle">
    <p:bg>
      <p:bgPr>
        <a:solidFill>
          <a:schemeClr val="accent1"/>
        </a:solidFill>
        <a:effectLst/>
      </p:bgPr>
    </p:bg>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8FF16F67-7C28-4DD6-8794-743F0F2689FB}" type="slidenum">
              <a:rPr lang="nl-NL" smtClean="0"/>
              <a:t>‹#›</a:t>
            </a:fld>
            <a:endParaRPr lang="nl-NL"/>
          </a:p>
        </p:txBody>
      </p:sp>
      <p:sp>
        <p:nvSpPr>
          <p:cNvPr id="6" name="Titel 1"/>
          <p:cNvSpPr>
            <a:spLocks noGrp="1"/>
          </p:cNvSpPr>
          <p:nvPr>
            <p:ph type="title" hasCustomPrompt="1"/>
          </p:nvPr>
        </p:nvSpPr>
        <p:spPr>
          <a:xfrm>
            <a:off x="609600" y="260648"/>
            <a:ext cx="10972800" cy="436910"/>
          </a:xfrm>
          <a:prstGeom prst="rect">
            <a:avLst/>
          </a:prstGeom>
        </p:spPr>
        <p:txBody>
          <a:bodyPr/>
          <a:lstStyle>
            <a:lvl1pPr algn="l">
              <a:defRPr sz="2400" b="1">
                <a:solidFill>
                  <a:schemeClr val="tx1"/>
                </a:solidFill>
                <a:latin typeface="+mn-lt"/>
              </a:defRPr>
            </a:lvl1pPr>
          </a:lstStyle>
          <a:p>
            <a:r>
              <a:rPr lang="nl-NL" dirty="0"/>
              <a:t>Titel slide</a:t>
            </a:r>
          </a:p>
        </p:txBody>
      </p:sp>
      <p:sp>
        <p:nvSpPr>
          <p:cNvPr id="7" name="Text Placeholder 4"/>
          <p:cNvSpPr>
            <a:spLocks noGrp="1"/>
          </p:cNvSpPr>
          <p:nvPr>
            <p:ph type="body" sz="quarter" idx="13" hasCustomPrompt="1"/>
          </p:nvPr>
        </p:nvSpPr>
        <p:spPr>
          <a:xfrm>
            <a:off x="609600" y="5903492"/>
            <a:ext cx="10972800" cy="477837"/>
          </a:xfrm>
          <a:prstGeom prst="rect">
            <a:avLst/>
          </a:prstGeom>
        </p:spPr>
        <p:txBody>
          <a:bodyPr/>
          <a:lstStyle>
            <a:lvl1pPr marL="0" indent="0" algn="l">
              <a:lnSpc>
                <a:spcPct val="100000"/>
              </a:lnSpc>
              <a:buNone/>
              <a:defRPr sz="2200" b="0" baseline="0">
                <a:solidFill>
                  <a:srgbClr val="64BE28"/>
                </a:solidFill>
                <a:latin typeface="+mn-lt"/>
                <a:sym typeface="Wingdings" panose="05000000000000000000" pitchFamily="2" charset="2"/>
              </a:defRPr>
            </a:lvl1pPr>
            <a:lvl2pPr>
              <a:defRPr>
                <a:solidFill>
                  <a:srgbClr val="64BE28"/>
                </a:solidFill>
              </a:defRPr>
            </a:lvl2pPr>
            <a:lvl3pPr>
              <a:defRPr>
                <a:solidFill>
                  <a:srgbClr val="64BE28"/>
                </a:solidFill>
              </a:defRPr>
            </a:lvl3pPr>
            <a:lvl4pPr>
              <a:defRPr>
                <a:solidFill>
                  <a:srgbClr val="64BE28"/>
                </a:solidFill>
              </a:defRPr>
            </a:lvl4pPr>
            <a:lvl5pPr>
              <a:defRPr>
                <a:solidFill>
                  <a:srgbClr val="64BE28"/>
                </a:solidFill>
              </a:defRPr>
            </a:lvl5pPr>
          </a:lstStyle>
          <a:p>
            <a:pPr lvl="0"/>
            <a:r>
              <a:rPr lang="nl-NL" noProof="0" dirty="0"/>
              <a:t>Ondertitel conclusie</a:t>
            </a:r>
          </a:p>
        </p:txBody>
      </p:sp>
      <p:cxnSp>
        <p:nvCxnSpPr>
          <p:cNvPr id="11" name="Rechte verbindingslijn 9">
            <a:extLst>
              <a:ext uri="{FF2B5EF4-FFF2-40B4-BE49-F238E27FC236}">
                <a16:creationId xmlns:a16="http://schemas.microsoft.com/office/drawing/2014/main" id="{1960577F-B8EA-4EE0-B447-4E77D9E5ADBF}"/>
              </a:ext>
            </a:extLst>
          </p:cNvPr>
          <p:cNvCxnSpPr/>
          <p:nvPr userDrawn="1"/>
        </p:nvCxnSpPr>
        <p:spPr>
          <a:xfrm>
            <a:off x="340522" y="6389716"/>
            <a:ext cx="1142526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Rechte verbindingslijn 9">
            <a:extLst>
              <a:ext uri="{FF2B5EF4-FFF2-40B4-BE49-F238E27FC236}">
                <a16:creationId xmlns:a16="http://schemas.microsoft.com/office/drawing/2014/main" id="{080D62FA-43D6-41D4-9E82-588C922B2CD8}"/>
              </a:ext>
            </a:extLst>
          </p:cNvPr>
          <p:cNvCxnSpPr/>
          <p:nvPr userDrawn="1"/>
        </p:nvCxnSpPr>
        <p:spPr>
          <a:xfrm>
            <a:off x="335361" y="803460"/>
            <a:ext cx="1142526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9" name="Picture 8" descr="A close up of a sign&#10;&#10;Description generated with high confidence">
            <a:extLst>
              <a:ext uri="{FF2B5EF4-FFF2-40B4-BE49-F238E27FC236}">
                <a16:creationId xmlns:a16="http://schemas.microsoft.com/office/drawing/2014/main" id="{6D5AB99E-7FF8-41C3-9EF1-06078FB199C6}"/>
              </a:ext>
            </a:extLst>
          </p:cNvPr>
          <p:cNvPicPr>
            <a:picLocks noChangeAspect="1"/>
          </p:cNvPicPr>
          <p:nvPr userDrawn="1"/>
        </p:nvPicPr>
        <p:blipFill rotWithShape="1">
          <a:blip r:embed="rId3" cstate="print">
            <a:extLst>
              <a:ext uri="{28A0092B-C50C-407E-A947-70E740481C1C}">
                <a14:useLocalDpi xmlns:a14="http://schemas.microsoft.com/office/drawing/2010/main"/>
              </a:ext>
            </a:extLst>
          </a:blip>
          <a:srcRect/>
          <a:stretch/>
        </p:blipFill>
        <p:spPr>
          <a:xfrm>
            <a:off x="5419344" y="6554290"/>
            <a:ext cx="1353312" cy="151824"/>
          </a:xfrm>
          <a:prstGeom prst="rect">
            <a:avLst/>
          </a:prstGeom>
        </p:spPr>
      </p:pic>
    </p:spTree>
    <p:extLst>
      <p:ext uri="{BB962C8B-B14F-4D97-AF65-F5344CB8AC3E}">
        <p14:creationId xmlns:p14="http://schemas.microsoft.com/office/powerpoint/2010/main" val="2373699864"/>
      </p:ext>
    </p:extLst>
  </p:cSld>
  <p:clrMapOvr>
    <a:overrideClrMapping bg1="dk1" tx1="lt1" bg2="dk2" tx2="lt2" accent1="accent1" accent2="accent2" accent3="accent3" accent4="accent4" accent5="accent5" accent6="accent6" hlink="hlink" folHlink="folHlink"/>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preserve="1" userDrawn="1">
  <p:cSld name="1_Only Title">
    <p:bg>
      <p:bgPr>
        <a:solidFill>
          <a:schemeClr val="accent1"/>
        </a:solidFill>
        <a:effectLst/>
      </p:bgPr>
    </p:bg>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8FF16F67-7C28-4DD6-8794-743F0F2689FB}" type="slidenum">
              <a:rPr lang="nl-NL" smtClean="0"/>
              <a:t>‹#›</a:t>
            </a:fld>
            <a:endParaRPr lang="nl-NL" dirty="0"/>
          </a:p>
        </p:txBody>
      </p:sp>
      <p:sp>
        <p:nvSpPr>
          <p:cNvPr id="6" name="Titel 1"/>
          <p:cNvSpPr>
            <a:spLocks noGrp="1"/>
          </p:cNvSpPr>
          <p:nvPr>
            <p:ph type="title" hasCustomPrompt="1"/>
          </p:nvPr>
        </p:nvSpPr>
        <p:spPr>
          <a:xfrm>
            <a:off x="609600" y="260648"/>
            <a:ext cx="10972800" cy="436910"/>
          </a:xfrm>
          <a:prstGeom prst="rect">
            <a:avLst/>
          </a:prstGeom>
        </p:spPr>
        <p:txBody>
          <a:bodyPr/>
          <a:lstStyle>
            <a:lvl1pPr algn="l">
              <a:defRPr sz="2400" b="1">
                <a:solidFill>
                  <a:schemeClr val="tx1"/>
                </a:solidFill>
                <a:latin typeface="+mn-lt"/>
              </a:defRPr>
            </a:lvl1pPr>
          </a:lstStyle>
          <a:p>
            <a:r>
              <a:rPr lang="nl-NL" dirty="0"/>
              <a:t>Titel slide</a:t>
            </a:r>
          </a:p>
        </p:txBody>
      </p:sp>
      <p:cxnSp>
        <p:nvCxnSpPr>
          <p:cNvPr id="9" name="Rechte verbindingslijn 9">
            <a:extLst>
              <a:ext uri="{FF2B5EF4-FFF2-40B4-BE49-F238E27FC236}">
                <a16:creationId xmlns:a16="http://schemas.microsoft.com/office/drawing/2014/main" id="{A2E6A0B5-FF32-4B0E-88B7-73FC7C6991D3}"/>
              </a:ext>
            </a:extLst>
          </p:cNvPr>
          <p:cNvCxnSpPr/>
          <p:nvPr userDrawn="1"/>
        </p:nvCxnSpPr>
        <p:spPr>
          <a:xfrm>
            <a:off x="340522" y="6389716"/>
            <a:ext cx="1142526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Rechte verbindingslijn 9">
            <a:extLst>
              <a:ext uri="{FF2B5EF4-FFF2-40B4-BE49-F238E27FC236}">
                <a16:creationId xmlns:a16="http://schemas.microsoft.com/office/drawing/2014/main" id="{E6E2D4B0-0A0E-48BD-B13D-A8A1BC619F50}"/>
              </a:ext>
            </a:extLst>
          </p:cNvPr>
          <p:cNvCxnSpPr/>
          <p:nvPr userDrawn="1"/>
        </p:nvCxnSpPr>
        <p:spPr>
          <a:xfrm>
            <a:off x="335361" y="803460"/>
            <a:ext cx="1142526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7" name="Picture 6">
            <a:extLst>
              <a:ext uri="{FF2B5EF4-FFF2-40B4-BE49-F238E27FC236}">
                <a16:creationId xmlns:a16="http://schemas.microsoft.com/office/drawing/2014/main" id="{F582E962-17B2-4793-80E6-A8B554296514}"/>
              </a:ext>
            </a:extLst>
          </p:cNvPr>
          <p:cNvPicPr>
            <a:picLocks noChangeAspect="1"/>
          </p:cNvPicPr>
          <p:nvPr userDrawn="1"/>
        </p:nvPicPr>
        <p:blipFill>
          <a:blip r:embed="rId3"/>
          <a:stretch>
            <a:fillRect/>
          </a:stretch>
        </p:blipFill>
        <p:spPr>
          <a:xfrm>
            <a:off x="-1089448" y="-51852"/>
            <a:ext cx="926744" cy="6858000"/>
          </a:xfrm>
          <a:prstGeom prst="rect">
            <a:avLst/>
          </a:prstGeom>
        </p:spPr>
      </p:pic>
      <p:pic>
        <p:nvPicPr>
          <p:cNvPr id="8" name="Picture 7" descr="A close up of a sign&#10;&#10;Description generated with high confidence">
            <a:extLst>
              <a:ext uri="{FF2B5EF4-FFF2-40B4-BE49-F238E27FC236}">
                <a16:creationId xmlns:a16="http://schemas.microsoft.com/office/drawing/2014/main" id="{2941DC56-057E-41D6-A61D-D8D72A807191}"/>
              </a:ext>
            </a:extLst>
          </p:cNvPr>
          <p:cNvPicPr>
            <a:picLocks noChangeAspect="1"/>
          </p:cNvPicPr>
          <p:nvPr userDrawn="1"/>
        </p:nvPicPr>
        <p:blipFill rotWithShape="1">
          <a:blip r:embed="rId4" cstate="print">
            <a:extLst>
              <a:ext uri="{28A0092B-C50C-407E-A947-70E740481C1C}">
                <a14:useLocalDpi xmlns:a14="http://schemas.microsoft.com/office/drawing/2010/main"/>
              </a:ext>
            </a:extLst>
          </a:blip>
          <a:srcRect/>
          <a:stretch/>
        </p:blipFill>
        <p:spPr>
          <a:xfrm>
            <a:off x="5419344" y="6554290"/>
            <a:ext cx="1353312" cy="151824"/>
          </a:xfrm>
          <a:prstGeom prst="rect">
            <a:avLst/>
          </a:prstGeom>
        </p:spPr>
      </p:pic>
    </p:spTree>
    <p:extLst>
      <p:ext uri="{BB962C8B-B14F-4D97-AF65-F5344CB8AC3E}">
        <p14:creationId xmlns:p14="http://schemas.microsoft.com/office/powerpoint/2010/main" val="2166336160"/>
      </p:ext>
    </p:extLst>
  </p:cSld>
  <p:clrMapOvr>
    <a:overrideClrMapping bg1="dk1" tx1="lt1" bg2="dk2" tx2="lt2" accent1="accent1" accent2="accent2" accent3="accent3" accent4="accent4" accent5="accent5" accent6="accent6" hlink="hlink" folHlink="folHlink"/>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1_Contact">
    <p:bg>
      <p:bgPr>
        <a:solidFill>
          <a:schemeClr val="accent1"/>
        </a:solidFill>
        <a:effectLst/>
      </p:bgPr>
    </p:bg>
    <p:spTree>
      <p:nvGrpSpPr>
        <p:cNvPr id="1" name=""/>
        <p:cNvGrpSpPr/>
        <p:nvPr/>
      </p:nvGrpSpPr>
      <p:grpSpPr>
        <a:xfrm>
          <a:off x="0" y="0"/>
          <a:ext cx="0" cy="0"/>
          <a:chOff x="0" y="0"/>
          <a:chExt cx="0" cy="0"/>
        </a:xfrm>
      </p:grpSpPr>
      <p:pic>
        <p:nvPicPr>
          <p:cNvPr id="9" name="Picture 8" descr="A close up of a sign&#10;&#10;Description generated with high confidence">
            <a:extLst>
              <a:ext uri="{FF2B5EF4-FFF2-40B4-BE49-F238E27FC236}">
                <a16:creationId xmlns:a16="http://schemas.microsoft.com/office/drawing/2014/main" id="{04994F63-E7DA-462F-A37D-D162ACAA6B24}"/>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1619728" y="3299079"/>
            <a:ext cx="2555456" cy="535026"/>
          </a:xfrm>
          <a:prstGeom prst="rect">
            <a:avLst/>
          </a:prstGeom>
        </p:spPr>
      </p:pic>
      <p:graphicFrame>
        <p:nvGraphicFramePr>
          <p:cNvPr id="4" name="Table 3">
            <a:extLst>
              <a:ext uri="{FF2B5EF4-FFF2-40B4-BE49-F238E27FC236}">
                <a16:creationId xmlns:a16="http://schemas.microsoft.com/office/drawing/2014/main" id="{8251B7D1-590D-4BBE-943A-B9C6074C4B96}"/>
              </a:ext>
            </a:extLst>
          </p:cNvPr>
          <p:cNvGraphicFramePr>
            <a:graphicFrameLocks noGrp="1"/>
          </p:cNvGraphicFramePr>
          <p:nvPr userDrawn="1">
            <p:extLst>
              <p:ext uri="{D42A27DB-BD31-4B8C-83A1-F6EECF244321}">
                <p14:modId xmlns:p14="http://schemas.microsoft.com/office/powerpoint/2010/main" val="2024488263"/>
              </p:ext>
            </p:extLst>
          </p:nvPr>
        </p:nvGraphicFramePr>
        <p:xfrm>
          <a:off x="1475873" y="4508500"/>
          <a:ext cx="9240254" cy="1066800"/>
        </p:xfrm>
        <a:graphic>
          <a:graphicData uri="http://schemas.openxmlformats.org/drawingml/2006/table">
            <a:tbl>
              <a:tblPr/>
              <a:tblGrid>
                <a:gridCol w="3415839">
                  <a:extLst>
                    <a:ext uri="{9D8B030D-6E8A-4147-A177-3AD203B41FA5}">
                      <a16:colId xmlns:a16="http://schemas.microsoft.com/office/drawing/2014/main" val="20000"/>
                    </a:ext>
                  </a:extLst>
                </a:gridCol>
                <a:gridCol w="408490">
                  <a:extLst>
                    <a:ext uri="{9D8B030D-6E8A-4147-A177-3AD203B41FA5}">
                      <a16:colId xmlns:a16="http://schemas.microsoft.com/office/drawing/2014/main" val="20001"/>
                    </a:ext>
                  </a:extLst>
                </a:gridCol>
                <a:gridCol w="2495584">
                  <a:extLst>
                    <a:ext uri="{9D8B030D-6E8A-4147-A177-3AD203B41FA5}">
                      <a16:colId xmlns:a16="http://schemas.microsoft.com/office/drawing/2014/main" val="20002"/>
                    </a:ext>
                  </a:extLst>
                </a:gridCol>
                <a:gridCol w="343208">
                  <a:extLst>
                    <a:ext uri="{9D8B030D-6E8A-4147-A177-3AD203B41FA5}">
                      <a16:colId xmlns:a16="http://schemas.microsoft.com/office/drawing/2014/main" val="20003"/>
                    </a:ext>
                  </a:extLst>
                </a:gridCol>
                <a:gridCol w="2577133">
                  <a:extLst>
                    <a:ext uri="{9D8B030D-6E8A-4147-A177-3AD203B41FA5}">
                      <a16:colId xmlns:a16="http://schemas.microsoft.com/office/drawing/2014/main" val="20004"/>
                    </a:ext>
                  </a:extLst>
                </a:gridCol>
              </a:tblGrid>
              <a:tr h="308739">
                <a:tc>
                  <a:txBody>
                    <a:bodyPr/>
                    <a:lstStyle/>
                    <a:p>
                      <a:pPr marL="71755">
                        <a:spcAft>
                          <a:spcPts val="0"/>
                        </a:spcAft>
                      </a:pPr>
                      <a:r>
                        <a:rPr lang="nl-NL" sz="1400" dirty="0">
                          <a:solidFill>
                            <a:schemeClr val="tx1"/>
                          </a:solidFill>
                          <a:latin typeface="Calibri" pitchFamily="34" charset="0"/>
                          <a:ea typeface="Times New Roman"/>
                          <a:cs typeface="Times New Roman"/>
                        </a:rPr>
                        <a:t>Districon B.V.</a:t>
                      </a:r>
                      <a:endParaRPr lang="nl-NL" sz="1400" dirty="0">
                        <a:solidFill>
                          <a:schemeClr val="tx1"/>
                        </a:solidFill>
                        <a:latin typeface="Calibri" pitchFamily="34" charset="0"/>
                        <a:ea typeface="Calibri"/>
                        <a:cs typeface="Times New Roman"/>
                      </a:endParaRPr>
                    </a:p>
                  </a:txBody>
                  <a:tcPr marL="68580" marR="68580" marT="0" marB="0">
                    <a:lnL>
                      <a:noFill/>
                    </a:lnL>
                    <a:lnR>
                      <a:noFill/>
                    </a:lnR>
                    <a:lnT>
                      <a:noFill/>
                    </a:lnT>
                    <a:lnB>
                      <a:noFill/>
                    </a:lnB>
                  </a:tcPr>
                </a:tc>
                <a:tc>
                  <a:txBody>
                    <a:bodyPr/>
                    <a:lstStyle/>
                    <a:p>
                      <a:pPr marL="71755" marR="0" indent="0" algn="ctr" defTabSz="914400" rtl="0" eaLnBrk="1" fontAlgn="auto" latinLnBrk="0" hangingPunct="1">
                        <a:lnSpc>
                          <a:spcPct val="100000"/>
                        </a:lnSpc>
                        <a:spcBef>
                          <a:spcPts val="0"/>
                        </a:spcBef>
                        <a:spcAft>
                          <a:spcPts val="0"/>
                        </a:spcAft>
                        <a:buClrTx/>
                        <a:buSzTx/>
                        <a:buFontTx/>
                        <a:buNone/>
                        <a:tabLst/>
                        <a:defRPr/>
                      </a:pPr>
                      <a:r>
                        <a:rPr lang="nl-NL" sz="1400" dirty="0">
                          <a:solidFill>
                            <a:srgbClr val="64BE28"/>
                          </a:solidFill>
                          <a:latin typeface="Calibri" pitchFamily="34" charset="0"/>
                          <a:ea typeface="Times New Roman"/>
                          <a:cs typeface="Times New Roman"/>
                        </a:rPr>
                        <a:t>|</a:t>
                      </a:r>
                      <a:endParaRPr lang="nl-NL" sz="1400" dirty="0">
                        <a:solidFill>
                          <a:srgbClr val="64BE28"/>
                        </a:solidFill>
                        <a:latin typeface="Calibri" pitchFamily="34" charset="0"/>
                        <a:ea typeface="Calibri"/>
                        <a:cs typeface="Times New Roman"/>
                      </a:endParaRPr>
                    </a:p>
                    <a:p>
                      <a:pPr marL="71755" marR="0" indent="0" algn="ctr" defTabSz="914400" rtl="0" eaLnBrk="1" fontAlgn="auto" latinLnBrk="0" hangingPunct="1">
                        <a:lnSpc>
                          <a:spcPct val="100000"/>
                        </a:lnSpc>
                        <a:spcBef>
                          <a:spcPts val="0"/>
                        </a:spcBef>
                        <a:spcAft>
                          <a:spcPts val="0"/>
                        </a:spcAft>
                        <a:buClrTx/>
                        <a:buSzTx/>
                        <a:buFontTx/>
                        <a:buNone/>
                        <a:tabLst/>
                        <a:defRPr/>
                      </a:pPr>
                      <a:r>
                        <a:rPr lang="nl-NL" sz="1400" dirty="0">
                          <a:solidFill>
                            <a:srgbClr val="64BE28"/>
                          </a:solidFill>
                          <a:latin typeface="Calibri" pitchFamily="34" charset="0"/>
                          <a:ea typeface="Times New Roman"/>
                          <a:cs typeface="Times New Roman"/>
                        </a:rPr>
                        <a:t>|</a:t>
                      </a:r>
                      <a:endParaRPr lang="nl-NL" sz="1400" dirty="0">
                        <a:solidFill>
                          <a:srgbClr val="64BE28"/>
                        </a:solidFill>
                        <a:latin typeface="Calibri" pitchFamily="34" charset="0"/>
                        <a:ea typeface="Calibri"/>
                        <a:cs typeface="Times New Roman"/>
                      </a:endParaRPr>
                    </a:p>
                  </a:txBody>
                  <a:tcPr marL="68580" marR="68580" marT="0" marB="0">
                    <a:lnL>
                      <a:noFill/>
                    </a:lnL>
                    <a:lnR>
                      <a:noFill/>
                    </a:lnR>
                    <a:lnT>
                      <a:noFill/>
                    </a:lnT>
                    <a:lnB>
                      <a:noFill/>
                    </a:lnB>
                  </a:tcPr>
                </a:tc>
                <a:tc>
                  <a:txBody>
                    <a:bodyPr/>
                    <a:lstStyle/>
                    <a:p>
                      <a:pPr marL="71755">
                        <a:spcAft>
                          <a:spcPts val="0"/>
                        </a:spcAft>
                      </a:pPr>
                      <a:endParaRPr lang="nl-NL" sz="1400" dirty="0">
                        <a:solidFill>
                          <a:srgbClr val="002042"/>
                        </a:solidFill>
                        <a:latin typeface="Calibri" pitchFamily="34" charset="0"/>
                        <a:ea typeface="Calibri"/>
                        <a:cs typeface="Times New Roman"/>
                      </a:endParaRPr>
                    </a:p>
                    <a:p>
                      <a:pPr marL="71755">
                        <a:spcAft>
                          <a:spcPts val="0"/>
                        </a:spcAft>
                      </a:pPr>
                      <a:endParaRPr lang="nl-NL" sz="1400" i="1" dirty="0">
                        <a:solidFill>
                          <a:srgbClr val="002042"/>
                        </a:solidFill>
                        <a:latin typeface="Calibri" pitchFamily="34" charset="0"/>
                        <a:ea typeface="Calibri"/>
                        <a:cs typeface="Times New Roman"/>
                      </a:endParaRPr>
                    </a:p>
                  </a:txBody>
                  <a:tcPr marL="68580" marR="68580" marT="0" marB="0">
                    <a:lnL>
                      <a:noFill/>
                    </a:lnL>
                    <a:lnR>
                      <a:noFill/>
                    </a:lnR>
                    <a:lnT>
                      <a:noFill/>
                    </a:lnT>
                    <a:lnB>
                      <a:noFill/>
                    </a:lnB>
                  </a:tcPr>
                </a:tc>
                <a:tc>
                  <a:txBody>
                    <a:bodyPr/>
                    <a:lstStyle/>
                    <a:p>
                      <a:pPr marL="71755" marR="0" indent="0" algn="ctr" defTabSz="914400" rtl="0" eaLnBrk="1" fontAlgn="auto" latinLnBrk="0" hangingPunct="1">
                        <a:lnSpc>
                          <a:spcPct val="100000"/>
                        </a:lnSpc>
                        <a:spcBef>
                          <a:spcPts val="0"/>
                        </a:spcBef>
                        <a:spcAft>
                          <a:spcPts val="0"/>
                        </a:spcAft>
                        <a:buClrTx/>
                        <a:buSzTx/>
                        <a:buFontTx/>
                        <a:buNone/>
                        <a:tabLst/>
                        <a:defRPr/>
                      </a:pPr>
                      <a:r>
                        <a:rPr lang="nl-NL" sz="1400" dirty="0">
                          <a:solidFill>
                            <a:srgbClr val="64BE28"/>
                          </a:solidFill>
                          <a:latin typeface="Calibri" pitchFamily="34" charset="0"/>
                          <a:ea typeface="Times New Roman"/>
                          <a:cs typeface="Times New Roman"/>
                        </a:rPr>
                        <a:t>|</a:t>
                      </a:r>
                      <a:endParaRPr lang="nl-NL" sz="1400" dirty="0">
                        <a:solidFill>
                          <a:srgbClr val="64BE28"/>
                        </a:solidFill>
                        <a:latin typeface="Calibri" pitchFamily="34" charset="0"/>
                        <a:ea typeface="Calibri"/>
                        <a:cs typeface="Times New Roman"/>
                      </a:endParaRPr>
                    </a:p>
                    <a:p>
                      <a:pPr marL="71755" marR="0" indent="0" algn="ctr" defTabSz="914400" rtl="0" eaLnBrk="1" fontAlgn="auto" latinLnBrk="0" hangingPunct="1">
                        <a:lnSpc>
                          <a:spcPct val="100000"/>
                        </a:lnSpc>
                        <a:spcBef>
                          <a:spcPts val="0"/>
                        </a:spcBef>
                        <a:spcAft>
                          <a:spcPts val="0"/>
                        </a:spcAft>
                        <a:buClrTx/>
                        <a:buSzTx/>
                        <a:buFontTx/>
                        <a:buNone/>
                        <a:tabLst/>
                        <a:defRPr/>
                      </a:pPr>
                      <a:r>
                        <a:rPr lang="nl-NL" sz="1400" dirty="0">
                          <a:solidFill>
                            <a:srgbClr val="64BE28"/>
                          </a:solidFill>
                          <a:latin typeface="Calibri" pitchFamily="34" charset="0"/>
                          <a:ea typeface="Times New Roman"/>
                          <a:cs typeface="Times New Roman"/>
                        </a:rPr>
                        <a:t>|</a:t>
                      </a:r>
                      <a:endParaRPr lang="nl-NL" sz="1400" dirty="0">
                        <a:solidFill>
                          <a:srgbClr val="64BE28"/>
                        </a:solidFill>
                        <a:latin typeface="Calibri" pitchFamily="34" charset="0"/>
                        <a:ea typeface="Calibri"/>
                        <a:cs typeface="Times New Roman"/>
                      </a:endParaRPr>
                    </a:p>
                  </a:txBody>
                  <a:tcPr marL="68580" marR="68580" marT="0" marB="0">
                    <a:lnL>
                      <a:noFill/>
                    </a:lnL>
                    <a:lnR>
                      <a:noFill/>
                    </a:lnR>
                    <a:lnT>
                      <a:noFill/>
                    </a:lnT>
                    <a:lnB>
                      <a:noFill/>
                    </a:lnB>
                  </a:tcPr>
                </a:tc>
                <a:tc>
                  <a:txBody>
                    <a:bodyPr/>
                    <a:lstStyle/>
                    <a:p>
                      <a:pPr marL="71755">
                        <a:spcAft>
                          <a:spcPts val="0"/>
                        </a:spcAft>
                      </a:pPr>
                      <a:endParaRPr lang="nl-NL" sz="1400" dirty="0">
                        <a:solidFill>
                          <a:srgbClr val="002042"/>
                        </a:solidFill>
                        <a:latin typeface="Calibri" pitchFamily="34" charset="0"/>
                        <a:ea typeface="Calibri"/>
                        <a:cs typeface="Times New Roman"/>
                      </a:endParaRPr>
                    </a:p>
                  </a:txBody>
                  <a:tcPr marL="68580" marR="68580" marT="0" marB="0">
                    <a:lnL>
                      <a:noFill/>
                    </a:lnL>
                    <a:lnR>
                      <a:noFill/>
                    </a:lnR>
                    <a:lnT>
                      <a:noFill/>
                    </a:lnT>
                    <a:lnB>
                      <a:noFill/>
                    </a:lnB>
                  </a:tcPr>
                </a:tc>
                <a:extLst>
                  <a:ext uri="{0D108BD9-81ED-4DB2-BD59-A6C34878D82A}">
                    <a16:rowId xmlns:a16="http://schemas.microsoft.com/office/drawing/2014/main" val="10000"/>
                  </a:ext>
                </a:extLst>
              </a:tr>
              <a:tr h="0">
                <a:tc>
                  <a:txBody>
                    <a:bodyPr/>
                    <a:lstStyle/>
                    <a:p>
                      <a:pPr marL="71755">
                        <a:spcAft>
                          <a:spcPts val="0"/>
                        </a:spcAft>
                      </a:pPr>
                      <a:r>
                        <a:rPr lang="nl-NL" sz="1400" dirty="0">
                          <a:solidFill>
                            <a:schemeClr val="tx1"/>
                          </a:solidFill>
                          <a:latin typeface="Calibri" pitchFamily="34" charset="0"/>
                          <a:ea typeface="Times New Roman"/>
                          <a:cs typeface="Times New Roman"/>
                        </a:rPr>
                        <a:t>P.O.</a:t>
                      </a:r>
                      <a:r>
                        <a:rPr lang="nl-NL" sz="1400" baseline="0" dirty="0">
                          <a:solidFill>
                            <a:schemeClr val="tx1"/>
                          </a:solidFill>
                          <a:latin typeface="Calibri" pitchFamily="34" charset="0"/>
                          <a:ea typeface="Times New Roman"/>
                          <a:cs typeface="Times New Roman"/>
                        </a:rPr>
                        <a:t> Box </a:t>
                      </a:r>
                      <a:r>
                        <a:rPr lang="nl-NL" sz="1400" dirty="0">
                          <a:solidFill>
                            <a:schemeClr val="tx1"/>
                          </a:solidFill>
                          <a:latin typeface="Calibri" pitchFamily="34" charset="0"/>
                          <a:ea typeface="Times New Roman"/>
                          <a:cs typeface="Times New Roman"/>
                        </a:rPr>
                        <a:t>188, 3600 AD Maarssen</a:t>
                      </a:r>
                      <a:endParaRPr lang="nl-NL" sz="1400" dirty="0">
                        <a:solidFill>
                          <a:schemeClr val="tx1"/>
                        </a:solidFill>
                        <a:latin typeface="Calibri" pitchFamily="34" charset="0"/>
                        <a:ea typeface="Calibri"/>
                        <a:cs typeface="Times New Roman"/>
                      </a:endParaRPr>
                    </a:p>
                  </a:txBody>
                  <a:tcPr marL="68580" marR="68580" marT="0" marB="0">
                    <a:lnL>
                      <a:noFill/>
                    </a:lnL>
                    <a:lnR>
                      <a:noFill/>
                    </a:lnR>
                    <a:lnT>
                      <a:noFill/>
                    </a:lnT>
                    <a:lnB>
                      <a:noFill/>
                    </a:lnB>
                  </a:tcPr>
                </a:tc>
                <a:tc>
                  <a:txBody>
                    <a:bodyPr/>
                    <a:lstStyle/>
                    <a:p>
                      <a:pPr marL="71755" algn="ctr">
                        <a:spcAft>
                          <a:spcPts val="0"/>
                        </a:spcAft>
                      </a:pPr>
                      <a:r>
                        <a:rPr lang="nl-NL" sz="1400" dirty="0">
                          <a:solidFill>
                            <a:srgbClr val="64BE28"/>
                          </a:solidFill>
                          <a:latin typeface="Calibri" pitchFamily="34" charset="0"/>
                          <a:ea typeface="Times New Roman"/>
                          <a:cs typeface="Times New Roman"/>
                        </a:rPr>
                        <a:t>|</a:t>
                      </a:r>
                      <a:endParaRPr lang="nl-NL" sz="1400" dirty="0">
                        <a:solidFill>
                          <a:srgbClr val="64BE28"/>
                        </a:solidFill>
                        <a:latin typeface="Calibri" pitchFamily="34" charset="0"/>
                        <a:ea typeface="Calibri"/>
                        <a:cs typeface="Times New Roman"/>
                      </a:endParaRPr>
                    </a:p>
                  </a:txBody>
                  <a:tcPr marL="68580" marR="68580" marT="0" marB="0">
                    <a:lnL>
                      <a:noFill/>
                    </a:lnL>
                    <a:lnR>
                      <a:noFill/>
                    </a:lnR>
                    <a:lnT>
                      <a:noFill/>
                    </a:lnT>
                    <a:lnB>
                      <a:noFill/>
                    </a:lnB>
                  </a:tcPr>
                </a:tc>
                <a:tc>
                  <a:txBody>
                    <a:bodyPr/>
                    <a:lstStyle/>
                    <a:p>
                      <a:pPr marL="71755">
                        <a:spcAft>
                          <a:spcPts val="0"/>
                        </a:spcAft>
                      </a:pPr>
                      <a:endParaRPr lang="nl-NL" sz="1400" dirty="0">
                        <a:solidFill>
                          <a:srgbClr val="002042"/>
                        </a:solidFill>
                        <a:latin typeface="Calibri" pitchFamily="34" charset="0"/>
                        <a:ea typeface="Calibri"/>
                        <a:cs typeface="Times New Roman"/>
                      </a:endParaRPr>
                    </a:p>
                  </a:txBody>
                  <a:tcPr marL="68580" marR="68580" marT="0" marB="0">
                    <a:lnL>
                      <a:noFill/>
                    </a:lnL>
                    <a:lnR>
                      <a:noFill/>
                    </a:lnR>
                    <a:lnT>
                      <a:noFill/>
                    </a:lnT>
                    <a:lnB>
                      <a:noFill/>
                    </a:lnB>
                  </a:tcPr>
                </a:tc>
                <a:tc>
                  <a:txBody>
                    <a:bodyPr/>
                    <a:lstStyle/>
                    <a:p>
                      <a:pPr marL="71755" algn="ctr">
                        <a:spcAft>
                          <a:spcPts val="0"/>
                        </a:spcAft>
                      </a:pPr>
                      <a:r>
                        <a:rPr lang="nl-NL" sz="1400" dirty="0">
                          <a:solidFill>
                            <a:srgbClr val="64BE28"/>
                          </a:solidFill>
                          <a:latin typeface="Calibri" pitchFamily="34" charset="0"/>
                          <a:ea typeface="Times New Roman"/>
                          <a:cs typeface="Times New Roman"/>
                        </a:rPr>
                        <a:t>|</a:t>
                      </a:r>
                      <a:endParaRPr lang="nl-NL" sz="1400" dirty="0">
                        <a:solidFill>
                          <a:srgbClr val="64BE28"/>
                        </a:solidFill>
                        <a:latin typeface="Calibri" pitchFamily="34" charset="0"/>
                        <a:ea typeface="Calibri"/>
                        <a:cs typeface="Times New Roman"/>
                      </a:endParaRPr>
                    </a:p>
                  </a:txBody>
                  <a:tcPr marL="68580" marR="68580" marT="0" marB="0">
                    <a:lnL>
                      <a:noFill/>
                    </a:lnL>
                    <a:lnR>
                      <a:noFill/>
                    </a:lnR>
                    <a:lnT>
                      <a:noFill/>
                    </a:lnT>
                    <a:lnB>
                      <a:noFill/>
                    </a:lnB>
                  </a:tcPr>
                </a:tc>
                <a:tc>
                  <a:txBody>
                    <a:bodyPr/>
                    <a:lstStyle/>
                    <a:p>
                      <a:pPr marL="71755">
                        <a:spcAft>
                          <a:spcPts val="0"/>
                        </a:spcAft>
                      </a:pPr>
                      <a:endParaRPr lang="nl-NL" sz="1400" dirty="0">
                        <a:solidFill>
                          <a:srgbClr val="002042"/>
                        </a:solidFill>
                        <a:latin typeface="Calibri" pitchFamily="34" charset="0"/>
                        <a:ea typeface="Calibri"/>
                        <a:cs typeface="Times New Roman"/>
                      </a:endParaRPr>
                    </a:p>
                  </a:txBody>
                  <a:tcPr marL="68580" marR="68580" marT="0" marB="0">
                    <a:lnL>
                      <a:noFill/>
                    </a:lnL>
                    <a:lnR>
                      <a:noFill/>
                    </a:lnR>
                    <a:lnT>
                      <a:noFill/>
                    </a:lnT>
                    <a:lnB>
                      <a:noFill/>
                    </a:lnB>
                  </a:tcPr>
                </a:tc>
                <a:extLst>
                  <a:ext uri="{0D108BD9-81ED-4DB2-BD59-A6C34878D82A}">
                    <a16:rowId xmlns:a16="http://schemas.microsoft.com/office/drawing/2014/main" val="10001"/>
                  </a:ext>
                </a:extLst>
              </a:tr>
              <a:tr h="0">
                <a:tc>
                  <a:txBody>
                    <a:bodyPr/>
                    <a:lstStyle/>
                    <a:p>
                      <a:pPr marL="71755" marR="0" indent="0" algn="l" defTabSz="914400" rtl="0" eaLnBrk="1" fontAlgn="auto" latinLnBrk="0" hangingPunct="1">
                        <a:lnSpc>
                          <a:spcPct val="100000"/>
                        </a:lnSpc>
                        <a:spcBef>
                          <a:spcPts val="0"/>
                        </a:spcBef>
                        <a:spcAft>
                          <a:spcPts val="0"/>
                        </a:spcAft>
                        <a:buClrTx/>
                        <a:buSzTx/>
                        <a:buFontTx/>
                        <a:buNone/>
                        <a:tabLst/>
                        <a:defRPr/>
                      </a:pPr>
                      <a:r>
                        <a:rPr lang="nl-NL" sz="1400" dirty="0">
                          <a:solidFill>
                            <a:schemeClr val="tx1"/>
                          </a:solidFill>
                          <a:latin typeface="Calibri" pitchFamily="34" charset="0"/>
                          <a:ea typeface="Calibri"/>
                          <a:cs typeface="Times New Roman"/>
                        </a:rPr>
                        <a:t>THE NETHERLANDS</a:t>
                      </a:r>
                    </a:p>
                  </a:txBody>
                  <a:tcPr marL="68580" marR="68580" marT="0" marB="0">
                    <a:lnL>
                      <a:noFill/>
                    </a:lnL>
                    <a:lnR>
                      <a:noFill/>
                    </a:lnR>
                    <a:lnT>
                      <a:noFill/>
                    </a:lnT>
                    <a:lnB>
                      <a:noFill/>
                    </a:lnB>
                  </a:tcPr>
                </a:tc>
                <a:tc>
                  <a:txBody>
                    <a:bodyPr/>
                    <a:lstStyle/>
                    <a:p>
                      <a:pPr marL="71755" algn="ctr">
                        <a:spcAft>
                          <a:spcPts val="0"/>
                        </a:spcAft>
                      </a:pPr>
                      <a:r>
                        <a:rPr lang="nl-NL" sz="1400" dirty="0">
                          <a:solidFill>
                            <a:srgbClr val="64BE28"/>
                          </a:solidFill>
                          <a:latin typeface="Calibri" pitchFamily="34" charset="0"/>
                          <a:ea typeface="Times New Roman"/>
                          <a:cs typeface="Times New Roman"/>
                        </a:rPr>
                        <a:t>|</a:t>
                      </a:r>
                      <a:endParaRPr lang="nl-NL" sz="1400" dirty="0">
                        <a:solidFill>
                          <a:srgbClr val="64BE28"/>
                        </a:solidFill>
                        <a:latin typeface="Calibri" pitchFamily="34" charset="0"/>
                        <a:ea typeface="Calibri"/>
                        <a:cs typeface="Times New Roman"/>
                      </a:endParaRPr>
                    </a:p>
                  </a:txBody>
                  <a:tcPr marL="68580" marR="68580" marT="0" marB="0">
                    <a:lnL>
                      <a:noFill/>
                    </a:lnL>
                    <a:lnR>
                      <a:noFill/>
                    </a:lnR>
                    <a:lnT>
                      <a:noFill/>
                    </a:lnT>
                    <a:lnB>
                      <a:noFill/>
                    </a:lnB>
                  </a:tcPr>
                </a:tc>
                <a:tc>
                  <a:txBody>
                    <a:bodyPr/>
                    <a:lstStyle/>
                    <a:p>
                      <a:pPr marL="71755">
                        <a:spcAft>
                          <a:spcPts val="0"/>
                        </a:spcAft>
                      </a:pPr>
                      <a:endParaRPr lang="nl-NL" sz="1400" dirty="0">
                        <a:solidFill>
                          <a:srgbClr val="002042"/>
                        </a:solidFill>
                        <a:latin typeface="Calibri" pitchFamily="34" charset="0"/>
                        <a:ea typeface="Calibri"/>
                        <a:cs typeface="Times New Roman"/>
                      </a:endParaRPr>
                    </a:p>
                  </a:txBody>
                  <a:tcPr marL="68580" marR="68580" marT="0" marB="0">
                    <a:lnL>
                      <a:noFill/>
                    </a:lnL>
                    <a:lnR>
                      <a:noFill/>
                    </a:lnR>
                    <a:lnT>
                      <a:noFill/>
                    </a:lnT>
                    <a:lnB>
                      <a:noFill/>
                    </a:lnB>
                  </a:tcPr>
                </a:tc>
                <a:tc>
                  <a:txBody>
                    <a:bodyPr/>
                    <a:lstStyle/>
                    <a:p>
                      <a:pPr marL="71755" algn="ctr">
                        <a:spcAft>
                          <a:spcPts val="0"/>
                        </a:spcAft>
                      </a:pPr>
                      <a:r>
                        <a:rPr lang="nl-NL" sz="1400" dirty="0">
                          <a:solidFill>
                            <a:srgbClr val="64BE28"/>
                          </a:solidFill>
                          <a:latin typeface="Calibri" pitchFamily="34" charset="0"/>
                          <a:ea typeface="Times New Roman"/>
                          <a:cs typeface="Times New Roman"/>
                        </a:rPr>
                        <a:t>|</a:t>
                      </a:r>
                      <a:endParaRPr lang="nl-NL" sz="1400" dirty="0">
                        <a:solidFill>
                          <a:srgbClr val="64BE28"/>
                        </a:solidFill>
                        <a:latin typeface="Calibri" pitchFamily="34" charset="0"/>
                        <a:ea typeface="Calibri"/>
                        <a:cs typeface="Times New Roman"/>
                      </a:endParaRPr>
                    </a:p>
                  </a:txBody>
                  <a:tcPr marL="68580" marR="68580" marT="0" marB="0">
                    <a:lnL>
                      <a:noFill/>
                    </a:lnL>
                    <a:lnR>
                      <a:noFill/>
                    </a:lnR>
                    <a:lnT>
                      <a:noFill/>
                    </a:lnT>
                    <a:lnB>
                      <a:noFill/>
                    </a:lnB>
                  </a:tcPr>
                </a:tc>
                <a:tc>
                  <a:txBody>
                    <a:bodyPr/>
                    <a:lstStyle/>
                    <a:p>
                      <a:pPr marL="71755">
                        <a:spcAft>
                          <a:spcPts val="0"/>
                        </a:spcAft>
                      </a:pPr>
                      <a:endParaRPr lang="nl-NL" sz="1400" dirty="0">
                        <a:solidFill>
                          <a:srgbClr val="002042"/>
                        </a:solidFill>
                        <a:latin typeface="Calibri" pitchFamily="34" charset="0"/>
                        <a:ea typeface="Calibri"/>
                        <a:cs typeface="Times New Roman"/>
                      </a:endParaRPr>
                    </a:p>
                  </a:txBody>
                  <a:tcPr marL="68580" marR="68580" marT="0" marB="0">
                    <a:lnL>
                      <a:noFill/>
                    </a:lnL>
                    <a:lnR>
                      <a:noFill/>
                    </a:lnR>
                    <a:lnT>
                      <a:noFill/>
                    </a:lnT>
                    <a:lnB>
                      <a:noFill/>
                    </a:lnB>
                  </a:tcPr>
                </a:tc>
                <a:extLst>
                  <a:ext uri="{0D108BD9-81ED-4DB2-BD59-A6C34878D82A}">
                    <a16:rowId xmlns:a16="http://schemas.microsoft.com/office/drawing/2014/main" val="10002"/>
                  </a:ext>
                </a:extLst>
              </a:tr>
              <a:tr h="0">
                <a:tc>
                  <a:txBody>
                    <a:bodyPr/>
                    <a:lstStyle/>
                    <a:p>
                      <a:pPr marL="90488" indent="0"/>
                      <a:r>
                        <a:rPr lang="en-GB" sz="1400" u="sng" dirty="0">
                          <a:solidFill>
                            <a:schemeClr val="tx1"/>
                          </a:solidFill>
                          <a:latin typeface="Calibri" pitchFamily="34" charset="0"/>
                        </a:rPr>
                        <a:t>www.districon.nl </a:t>
                      </a:r>
                    </a:p>
                  </a:txBody>
                  <a:tcPr marL="68580" marR="68580" marT="0" marB="0">
                    <a:lnL>
                      <a:noFill/>
                    </a:lnL>
                    <a:lnR>
                      <a:noFill/>
                    </a:lnR>
                    <a:lnT>
                      <a:noFill/>
                    </a:lnT>
                    <a:lnB>
                      <a:noFill/>
                    </a:lnB>
                  </a:tcPr>
                </a:tc>
                <a:tc>
                  <a:txBody>
                    <a:bodyPr/>
                    <a:lstStyle/>
                    <a:p>
                      <a:pPr marL="71755" algn="ctr">
                        <a:spcAft>
                          <a:spcPts val="0"/>
                        </a:spcAft>
                      </a:pPr>
                      <a:r>
                        <a:rPr lang="en-US" sz="1400" dirty="0">
                          <a:solidFill>
                            <a:srgbClr val="64BE28"/>
                          </a:solidFill>
                          <a:latin typeface="Calibri" pitchFamily="34" charset="0"/>
                          <a:ea typeface="Times New Roman"/>
                          <a:cs typeface="Times New Roman"/>
                        </a:rPr>
                        <a:t>|</a:t>
                      </a:r>
                      <a:endParaRPr lang="nl-NL" sz="1400" dirty="0">
                        <a:solidFill>
                          <a:srgbClr val="64BE28"/>
                        </a:solidFill>
                        <a:latin typeface="Calibri" pitchFamily="34" charset="0"/>
                        <a:ea typeface="Calibri"/>
                        <a:cs typeface="Times New Roman"/>
                      </a:endParaRPr>
                    </a:p>
                  </a:txBody>
                  <a:tcPr marL="68580" marR="68580" marT="0" marB="0">
                    <a:lnL>
                      <a:noFill/>
                    </a:lnL>
                    <a:lnR>
                      <a:noFill/>
                    </a:lnR>
                    <a:lnT>
                      <a:noFill/>
                    </a:lnT>
                    <a:lnB>
                      <a:noFill/>
                    </a:lnB>
                  </a:tcPr>
                </a:tc>
                <a:tc>
                  <a:txBody>
                    <a:bodyPr/>
                    <a:lstStyle/>
                    <a:p>
                      <a:pPr marL="71755" marR="0" indent="0" algn="l" defTabSz="914400" rtl="0" eaLnBrk="1" fontAlgn="auto" latinLnBrk="0" hangingPunct="1">
                        <a:lnSpc>
                          <a:spcPct val="100000"/>
                        </a:lnSpc>
                        <a:spcBef>
                          <a:spcPts val="0"/>
                        </a:spcBef>
                        <a:spcAft>
                          <a:spcPts val="0"/>
                        </a:spcAft>
                        <a:buClrTx/>
                        <a:buSzTx/>
                        <a:buFontTx/>
                        <a:buNone/>
                        <a:tabLst/>
                        <a:defRPr/>
                      </a:pPr>
                      <a:endParaRPr lang="nl-NL" sz="1400" u="none" kern="1200" dirty="0">
                        <a:solidFill>
                          <a:srgbClr val="002042"/>
                        </a:solidFill>
                        <a:latin typeface="Calibri" pitchFamily="34" charset="0"/>
                        <a:ea typeface="Times New Roman"/>
                        <a:cs typeface="Times New Roman"/>
                      </a:endParaRPr>
                    </a:p>
                  </a:txBody>
                  <a:tcPr marL="68580" marR="68580" marT="0" marB="0">
                    <a:lnL>
                      <a:noFill/>
                    </a:lnL>
                    <a:lnR>
                      <a:noFill/>
                    </a:lnR>
                    <a:lnT>
                      <a:noFill/>
                    </a:lnT>
                    <a:lnB>
                      <a:noFill/>
                    </a:lnB>
                  </a:tcPr>
                </a:tc>
                <a:tc>
                  <a:txBody>
                    <a:bodyPr/>
                    <a:lstStyle/>
                    <a:p>
                      <a:pPr marL="71755" algn="ctr">
                        <a:spcAft>
                          <a:spcPts val="0"/>
                        </a:spcAft>
                      </a:pPr>
                      <a:r>
                        <a:rPr lang="en-US" sz="1400" dirty="0">
                          <a:solidFill>
                            <a:srgbClr val="64BE28"/>
                          </a:solidFill>
                          <a:latin typeface="Calibri" pitchFamily="34" charset="0"/>
                          <a:ea typeface="Times New Roman"/>
                          <a:cs typeface="Times New Roman"/>
                        </a:rPr>
                        <a:t>|</a:t>
                      </a:r>
                      <a:endParaRPr lang="nl-NL" sz="1400" dirty="0">
                        <a:solidFill>
                          <a:srgbClr val="64BE28"/>
                        </a:solidFill>
                        <a:latin typeface="Calibri" pitchFamily="34" charset="0"/>
                        <a:ea typeface="Calibri"/>
                        <a:cs typeface="Times New Roman"/>
                      </a:endParaRPr>
                    </a:p>
                  </a:txBody>
                  <a:tcPr marL="68580" marR="68580" marT="0" marB="0">
                    <a:lnL>
                      <a:noFill/>
                    </a:lnL>
                    <a:lnR>
                      <a:noFill/>
                    </a:lnR>
                    <a:lnT>
                      <a:noFill/>
                    </a:lnT>
                    <a:lnB>
                      <a:noFill/>
                    </a:lnB>
                  </a:tcPr>
                </a:tc>
                <a:tc>
                  <a:txBody>
                    <a:bodyPr/>
                    <a:lstStyle/>
                    <a:p>
                      <a:pPr marL="71755" marR="0" indent="0" algn="l" defTabSz="914400" rtl="0" eaLnBrk="1" fontAlgn="auto" latinLnBrk="0" hangingPunct="1">
                        <a:lnSpc>
                          <a:spcPct val="100000"/>
                        </a:lnSpc>
                        <a:spcBef>
                          <a:spcPts val="0"/>
                        </a:spcBef>
                        <a:spcAft>
                          <a:spcPts val="0"/>
                        </a:spcAft>
                        <a:buClrTx/>
                        <a:buSzTx/>
                        <a:buFontTx/>
                        <a:buNone/>
                        <a:tabLst/>
                        <a:defRPr/>
                      </a:pPr>
                      <a:endParaRPr lang="nl-NL" sz="1400" dirty="0">
                        <a:solidFill>
                          <a:srgbClr val="002042"/>
                        </a:solidFill>
                        <a:latin typeface="Calibri" pitchFamily="34" charset="0"/>
                        <a:ea typeface="Calibri"/>
                        <a:cs typeface="Times New Roman"/>
                      </a:endParaRPr>
                    </a:p>
                  </a:txBody>
                  <a:tcPr marL="68580" marR="68580" marT="0" marB="0">
                    <a:lnL>
                      <a:noFill/>
                    </a:lnL>
                    <a:lnR>
                      <a:noFill/>
                    </a:lnR>
                    <a:lnT>
                      <a:noFill/>
                    </a:lnT>
                    <a:lnB>
                      <a:noFill/>
                    </a:lnB>
                  </a:tcPr>
                </a:tc>
                <a:extLst>
                  <a:ext uri="{0D108BD9-81ED-4DB2-BD59-A6C34878D82A}">
                    <a16:rowId xmlns:a16="http://schemas.microsoft.com/office/drawing/2014/main" val="10003"/>
                  </a:ext>
                </a:extLst>
              </a:tr>
            </a:tbl>
          </a:graphicData>
        </a:graphic>
      </p:graphicFrame>
      <p:sp>
        <p:nvSpPr>
          <p:cNvPr id="5" name="Slide Number Placeholder 4"/>
          <p:cNvSpPr>
            <a:spLocks noGrp="1"/>
          </p:cNvSpPr>
          <p:nvPr>
            <p:ph type="sldNum" sz="quarter" idx="12"/>
          </p:nvPr>
        </p:nvSpPr>
        <p:spPr/>
        <p:txBody>
          <a:bodyPr/>
          <a:lstStyle/>
          <a:p>
            <a:fld id="{8FF16F67-7C28-4DD6-8794-743F0F2689FB}" type="slidenum">
              <a:rPr lang="nl-NL" smtClean="0"/>
              <a:t>‹#›</a:t>
            </a:fld>
            <a:endParaRPr lang="nl-NL"/>
          </a:p>
        </p:txBody>
      </p:sp>
      <p:sp>
        <p:nvSpPr>
          <p:cNvPr id="6" name="Titel 1"/>
          <p:cNvSpPr>
            <a:spLocks noGrp="1"/>
          </p:cNvSpPr>
          <p:nvPr>
            <p:ph type="title" hasCustomPrompt="1"/>
          </p:nvPr>
        </p:nvSpPr>
        <p:spPr>
          <a:xfrm>
            <a:off x="609600" y="260648"/>
            <a:ext cx="10972800" cy="436910"/>
          </a:xfrm>
          <a:prstGeom prst="rect">
            <a:avLst/>
          </a:prstGeom>
        </p:spPr>
        <p:txBody>
          <a:bodyPr/>
          <a:lstStyle>
            <a:lvl1pPr algn="l">
              <a:defRPr sz="2400" b="1">
                <a:solidFill>
                  <a:schemeClr val="tx1"/>
                </a:solidFill>
                <a:latin typeface="+mn-lt"/>
              </a:defRPr>
            </a:lvl1pPr>
          </a:lstStyle>
          <a:p>
            <a:r>
              <a:rPr lang="nl-NL" dirty="0"/>
              <a:t>Contact</a:t>
            </a:r>
          </a:p>
        </p:txBody>
      </p:sp>
      <p:sp>
        <p:nvSpPr>
          <p:cNvPr id="3" name="Picture Placeholder 2">
            <a:extLst>
              <a:ext uri="{FF2B5EF4-FFF2-40B4-BE49-F238E27FC236}">
                <a16:creationId xmlns:a16="http://schemas.microsoft.com/office/drawing/2014/main" id="{BE4A5CB7-FC44-40E4-87A9-42EBC8B81D9E}"/>
              </a:ext>
            </a:extLst>
          </p:cNvPr>
          <p:cNvSpPr>
            <a:spLocks noGrp="1"/>
          </p:cNvSpPr>
          <p:nvPr>
            <p:ph type="pic" sz="quarter" idx="13" hasCustomPrompt="1"/>
          </p:nvPr>
        </p:nvSpPr>
        <p:spPr>
          <a:xfrm>
            <a:off x="5448300" y="2596618"/>
            <a:ext cx="1956385" cy="1652587"/>
          </a:xfrm>
          <a:prstGeom prst="rect">
            <a:avLst/>
          </a:prstGeom>
        </p:spPr>
        <p:txBody>
          <a:bodyPr/>
          <a:lstStyle>
            <a:lvl1pPr marL="0" indent="0">
              <a:buNone/>
              <a:defRPr sz="2000"/>
            </a:lvl1pPr>
          </a:lstStyle>
          <a:p>
            <a:r>
              <a:rPr lang="en-US" dirty="0"/>
              <a:t>Profile picture 1</a:t>
            </a:r>
          </a:p>
        </p:txBody>
      </p:sp>
      <p:sp>
        <p:nvSpPr>
          <p:cNvPr id="8" name="Picture Placeholder 2">
            <a:extLst>
              <a:ext uri="{FF2B5EF4-FFF2-40B4-BE49-F238E27FC236}">
                <a16:creationId xmlns:a16="http://schemas.microsoft.com/office/drawing/2014/main" id="{44CDCDE5-465C-4BBE-BAC2-F7ED0489EE08}"/>
              </a:ext>
            </a:extLst>
          </p:cNvPr>
          <p:cNvSpPr>
            <a:spLocks noGrp="1"/>
          </p:cNvSpPr>
          <p:nvPr>
            <p:ph type="pic" sz="quarter" idx="14" hasCustomPrompt="1"/>
          </p:nvPr>
        </p:nvSpPr>
        <p:spPr>
          <a:xfrm>
            <a:off x="8291513" y="2596617"/>
            <a:ext cx="1956385" cy="1652587"/>
          </a:xfrm>
          <a:prstGeom prst="rect">
            <a:avLst/>
          </a:prstGeom>
        </p:spPr>
        <p:txBody>
          <a:bodyPr/>
          <a:lstStyle>
            <a:lvl1pPr marL="0" indent="0">
              <a:buNone/>
              <a:defRPr sz="2000"/>
            </a:lvl1pPr>
          </a:lstStyle>
          <a:p>
            <a:r>
              <a:rPr lang="en-US" dirty="0"/>
              <a:t>Profile picture 2</a:t>
            </a:r>
          </a:p>
        </p:txBody>
      </p:sp>
      <p:sp>
        <p:nvSpPr>
          <p:cNvPr id="10" name="Text Placeholder 9">
            <a:extLst>
              <a:ext uri="{FF2B5EF4-FFF2-40B4-BE49-F238E27FC236}">
                <a16:creationId xmlns:a16="http://schemas.microsoft.com/office/drawing/2014/main" id="{7A5DB52B-BED2-4281-BBDB-74A124D4B608}"/>
              </a:ext>
            </a:extLst>
          </p:cNvPr>
          <p:cNvSpPr>
            <a:spLocks noGrp="1"/>
          </p:cNvSpPr>
          <p:nvPr>
            <p:ph type="body" sz="quarter" idx="15" hasCustomPrompt="1"/>
          </p:nvPr>
        </p:nvSpPr>
        <p:spPr>
          <a:xfrm>
            <a:off x="5448300" y="4524376"/>
            <a:ext cx="2457450" cy="209550"/>
          </a:xfrm>
          <a:prstGeom prst="rect">
            <a:avLst/>
          </a:prstGeom>
        </p:spPr>
        <p:txBody>
          <a:bodyPr lIns="0" tIns="72000" rIns="0" anchor="ctr"/>
          <a:lstStyle>
            <a:lvl1pPr marL="0" indent="0">
              <a:lnSpc>
                <a:spcPct val="100000"/>
              </a:lnSpc>
              <a:spcBef>
                <a:spcPts val="0"/>
              </a:spcBef>
              <a:buNone/>
              <a:defRPr sz="1400">
                <a:solidFill>
                  <a:schemeClr val="tx1"/>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Name 1</a:t>
            </a:r>
          </a:p>
        </p:txBody>
      </p:sp>
      <p:sp>
        <p:nvSpPr>
          <p:cNvPr id="17" name="Text Placeholder 9">
            <a:extLst>
              <a:ext uri="{FF2B5EF4-FFF2-40B4-BE49-F238E27FC236}">
                <a16:creationId xmlns:a16="http://schemas.microsoft.com/office/drawing/2014/main" id="{920B1573-E4B8-4C60-B6B6-024610C691AA}"/>
              </a:ext>
            </a:extLst>
          </p:cNvPr>
          <p:cNvSpPr>
            <a:spLocks noGrp="1"/>
          </p:cNvSpPr>
          <p:nvPr>
            <p:ph type="body" sz="quarter" idx="16" hasCustomPrompt="1"/>
          </p:nvPr>
        </p:nvSpPr>
        <p:spPr>
          <a:xfrm>
            <a:off x="5448300" y="4733926"/>
            <a:ext cx="2457450" cy="209550"/>
          </a:xfrm>
          <a:prstGeom prst="rect">
            <a:avLst/>
          </a:prstGeom>
        </p:spPr>
        <p:txBody>
          <a:bodyPr lIns="0" tIns="72000" rIns="0" anchor="ctr"/>
          <a:lstStyle>
            <a:lvl1pPr marL="0" indent="0">
              <a:lnSpc>
                <a:spcPct val="100000"/>
              </a:lnSpc>
              <a:spcBef>
                <a:spcPts val="0"/>
              </a:spcBef>
              <a:buNone/>
              <a:defRPr sz="1400">
                <a:solidFill>
                  <a:schemeClr val="tx1"/>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Function 1</a:t>
            </a:r>
          </a:p>
        </p:txBody>
      </p:sp>
      <p:sp>
        <p:nvSpPr>
          <p:cNvPr id="18" name="Text Placeholder 9">
            <a:extLst>
              <a:ext uri="{FF2B5EF4-FFF2-40B4-BE49-F238E27FC236}">
                <a16:creationId xmlns:a16="http://schemas.microsoft.com/office/drawing/2014/main" id="{DA56BE37-3AAA-4D45-AB0C-60BD7C080736}"/>
              </a:ext>
            </a:extLst>
          </p:cNvPr>
          <p:cNvSpPr>
            <a:spLocks noGrp="1"/>
          </p:cNvSpPr>
          <p:nvPr>
            <p:ph type="body" sz="quarter" idx="17" hasCustomPrompt="1"/>
          </p:nvPr>
        </p:nvSpPr>
        <p:spPr>
          <a:xfrm>
            <a:off x="5448300" y="4943476"/>
            <a:ext cx="2457450" cy="209550"/>
          </a:xfrm>
          <a:prstGeom prst="rect">
            <a:avLst/>
          </a:prstGeom>
        </p:spPr>
        <p:txBody>
          <a:bodyPr lIns="0" tIns="72000" rIns="0" anchor="ctr"/>
          <a:lstStyle>
            <a:lvl1pPr marL="0" indent="0">
              <a:lnSpc>
                <a:spcPct val="100000"/>
              </a:lnSpc>
              <a:spcBef>
                <a:spcPts val="0"/>
              </a:spcBef>
              <a:buNone/>
              <a:defRPr sz="1400">
                <a:solidFill>
                  <a:schemeClr val="tx1"/>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Home 1</a:t>
            </a:r>
          </a:p>
        </p:txBody>
      </p:sp>
      <p:sp>
        <p:nvSpPr>
          <p:cNvPr id="19" name="Text Placeholder 9">
            <a:extLst>
              <a:ext uri="{FF2B5EF4-FFF2-40B4-BE49-F238E27FC236}">
                <a16:creationId xmlns:a16="http://schemas.microsoft.com/office/drawing/2014/main" id="{71092858-843F-41D4-8F31-D819EFAE5C94}"/>
              </a:ext>
            </a:extLst>
          </p:cNvPr>
          <p:cNvSpPr>
            <a:spLocks noGrp="1"/>
          </p:cNvSpPr>
          <p:nvPr>
            <p:ph type="body" sz="quarter" idx="18" hasCustomPrompt="1"/>
          </p:nvPr>
        </p:nvSpPr>
        <p:spPr>
          <a:xfrm>
            <a:off x="5448300" y="5153026"/>
            <a:ext cx="2457450" cy="209550"/>
          </a:xfrm>
          <a:prstGeom prst="rect">
            <a:avLst/>
          </a:prstGeom>
        </p:spPr>
        <p:txBody>
          <a:bodyPr lIns="0" tIns="72000" rIns="0" anchor="ctr"/>
          <a:lstStyle>
            <a:lvl1pPr marL="0" indent="0">
              <a:lnSpc>
                <a:spcPct val="100000"/>
              </a:lnSpc>
              <a:spcBef>
                <a:spcPts val="0"/>
              </a:spcBef>
              <a:buNone/>
              <a:defRPr sz="1400">
                <a:solidFill>
                  <a:schemeClr val="tx1"/>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Mobile 1</a:t>
            </a:r>
          </a:p>
        </p:txBody>
      </p:sp>
      <p:sp>
        <p:nvSpPr>
          <p:cNvPr id="20" name="Text Placeholder 9">
            <a:extLst>
              <a:ext uri="{FF2B5EF4-FFF2-40B4-BE49-F238E27FC236}">
                <a16:creationId xmlns:a16="http://schemas.microsoft.com/office/drawing/2014/main" id="{3AA56923-FFD9-4F16-9C51-8DA0E3B03417}"/>
              </a:ext>
            </a:extLst>
          </p:cNvPr>
          <p:cNvSpPr>
            <a:spLocks noGrp="1"/>
          </p:cNvSpPr>
          <p:nvPr>
            <p:ph type="body" sz="quarter" idx="19" hasCustomPrompt="1"/>
          </p:nvPr>
        </p:nvSpPr>
        <p:spPr>
          <a:xfrm>
            <a:off x="5448300" y="5362576"/>
            <a:ext cx="2457450" cy="209550"/>
          </a:xfrm>
          <a:prstGeom prst="rect">
            <a:avLst/>
          </a:prstGeom>
        </p:spPr>
        <p:txBody>
          <a:bodyPr lIns="0" tIns="72000" rIns="0" anchor="ctr"/>
          <a:lstStyle>
            <a:lvl1pPr marL="0" indent="0">
              <a:lnSpc>
                <a:spcPct val="100000"/>
              </a:lnSpc>
              <a:spcBef>
                <a:spcPts val="0"/>
              </a:spcBef>
              <a:buNone/>
              <a:defRPr sz="1400">
                <a:solidFill>
                  <a:schemeClr val="tx1"/>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Email 1</a:t>
            </a:r>
          </a:p>
        </p:txBody>
      </p:sp>
      <p:sp>
        <p:nvSpPr>
          <p:cNvPr id="21" name="Text Placeholder 9">
            <a:extLst>
              <a:ext uri="{FF2B5EF4-FFF2-40B4-BE49-F238E27FC236}">
                <a16:creationId xmlns:a16="http://schemas.microsoft.com/office/drawing/2014/main" id="{4C08B272-2AEC-4699-9C88-21243D70C95F}"/>
              </a:ext>
            </a:extLst>
          </p:cNvPr>
          <p:cNvSpPr>
            <a:spLocks noGrp="1"/>
          </p:cNvSpPr>
          <p:nvPr>
            <p:ph type="body" sz="quarter" idx="20" hasCustomPrompt="1"/>
          </p:nvPr>
        </p:nvSpPr>
        <p:spPr>
          <a:xfrm>
            <a:off x="8291513" y="4524376"/>
            <a:ext cx="2457450" cy="209550"/>
          </a:xfrm>
          <a:prstGeom prst="rect">
            <a:avLst/>
          </a:prstGeom>
        </p:spPr>
        <p:txBody>
          <a:bodyPr lIns="0" tIns="72000" rIns="0" anchor="ctr"/>
          <a:lstStyle>
            <a:lvl1pPr marL="0" indent="0">
              <a:lnSpc>
                <a:spcPct val="100000"/>
              </a:lnSpc>
              <a:spcBef>
                <a:spcPts val="0"/>
              </a:spcBef>
              <a:buNone/>
              <a:defRPr sz="1400">
                <a:solidFill>
                  <a:schemeClr val="tx1"/>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Name 2</a:t>
            </a:r>
          </a:p>
        </p:txBody>
      </p:sp>
      <p:sp>
        <p:nvSpPr>
          <p:cNvPr id="22" name="Text Placeholder 9">
            <a:extLst>
              <a:ext uri="{FF2B5EF4-FFF2-40B4-BE49-F238E27FC236}">
                <a16:creationId xmlns:a16="http://schemas.microsoft.com/office/drawing/2014/main" id="{674CF2CC-31EB-481B-B343-C5B5B2B7F3AD}"/>
              </a:ext>
            </a:extLst>
          </p:cNvPr>
          <p:cNvSpPr>
            <a:spLocks noGrp="1"/>
          </p:cNvSpPr>
          <p:nvPr>
            <p:ph type="body" sz="quarter" idx="21" hasCustomPrompt="1"/>
          </p:nvPr>
        </p:nvSpPr>
        <p:spPr>
          <a:xfrm>
            <a:off x="8291513" y="4733926"/>
            <a:ext cx="2457450" cy="209550"/>
          </a:xfrm>
          <a:prstGeom prst="rect">
            <a:avLst/>
          </a:prstGeom>
        </p:spPr>
        <p:txBody>
          <a:bodyPr lIns="0" tIns="72000" rIns="0" anchor="ctr"/>
          <a:lstStyle>
            <a:lvl1pPr marL="0" indent="0">
              <a:lnSpc>
                <a:spcPct val="100000"/>
              </a:lnSpc>
              <a:spcBef>
                <a:spcPts val="0"/>
              </a:spcBef>
              <a:buNone/>
              <a:defRPr sz="1400">
                <a:solidFill>
                  <a:schemeClr val="tx1"/>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Function 2</a:t>
            </a:r>
          </a:p>
        </p:txBody>
      </p:sp>
      <p:sp>
        <p:nvSpPr>
          <p:cNvPr id="23" name="Text Placeholder 9">
            <a:extLst>
              <a:ext uri="{FF2B5EF4-FFF2-40B4-BE49-F238E27FC236}">
                <a16:creationId xmlns:a16="http://schemas.microsoft.com/office/drawing/2014/main" id="{29EC90FC-6559-49D0-ADB7-F759497787CD}"/>
              </a:ext>
            </a:extLst>
          </p:cNvPr>
          <p:cNvSpPr>
            <a:spLocks noGrp="1"/>
          </p:cNvSpPr>
          <p:nvPr>
            <p:ph type="body" sz="quarter" idx="22" hasCustomPrompt="1"/>
          </p:nvPr>
        </p:nvSpPr>
        <p:spPr>
          <a:xfrm>
            <a:off x="8291513" y="4943476"/>
            <a:ext cx="2457450" cy="209550"/>
          </a:xfrm>
          <a:prstGeom prst="rect">
            <a:avLst/>
          </a:prstGeom>
        </p:spPr>
        <p:txBody>
          <a:bodyPr lIns="0" tIns="72000" rIns="0" anchor="ctr"/>
          <a:lstStyle>
            <a:lvl1pPr marL="0" indent="0">
              <a:lnSpc>
                <a:spcPct val="100000"/>
              </a:lnSpc>
              <a:spcBef>
                <a:spcPts val="0"/>
              </a:spcBef>
              <a:buNone/>
              <a:defRPr sz="1400">
                <a:solidFill>
                  <a:schemeClr val="tx1"/>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Home 2</a:t>
            </a:r>
          </a:p>
        </p:txBody>
      </p:sp>
      <p:sp>
        <p:nvSpPr>
          <p:cNvPr id="24" name="Text Placeholder 9">
            <a:extLst>
              <a:ext uri="{FF2B5EF4-FFF2-40B4-BE49-F238E27FC236}">
                <a16:creationId xmlns:a16="http://schemas.microsoft.com/office/drawing/2014/main" id="{6EAB5728-73B8-463D-B2BF-EF3E280C2A53}"/>
              </a:ext>
            </a:extLst>
          </p:cNvPr>
          <p:cNvSpPr>
            <a:spLocks noGrp="1"/>
          </p:cNvSpPr>
          <p:nvPr>
            <p:ph type="body" sz="quarter" idx="23" hasCustomPrompt="1"/>
          </p:nvPr>
        </p:nvSpPr>
        <p:spPr>
          <a:xfrm>
            <a:off x="8291513" y="5153026"/>
            <a:ext cx="2457450" cy="209550"/>
          </a:xfrm>
          <a:prstGeom prst="rect">
            <a:avLst/>
          </a:prstGeom>
        </p:spPr>
        <p:txBody>
          <a:bodyPr lIns="0" tIns="72000" rIns="0" anchor="ctr"/>
          <a:lstStyle>
            <a:lvl1pPr marL="0" indent="0">
              <a:lnSpc>
                <a:spcPct val="100000"/>
              </a:lnSpc>
              <a:spcBef>
                <a:spcPts val="0"/>
              </a:spcBef>
              <a:buNone/>
              <a:defRPr sz="1400">
                <a:solidFill>
                  <a:schemeClr val="tx1"/>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Mobile 2</a:t>
            </a:r>
          </a:p>
        </p:txBody>
      </p:sp>
      <p:sp>
        <p:nvSpPr>
          <p:cNvPr id="25" name="Text Placeholder 9">
            <a:extLst>
              <a:ext uri="{FF2B5EF4-FFF2-40B4-BE49-F238E27FC236}">
                <a16:creationId xmlns:a16="http://schemas.microsoft.com/office/drawing/2014/main" id="{4ABA26D8-6ED6-45B9-A24C-3259E85991FD}"/>
              </a:ext>
            </a:extLst>
          </p:cNvPr>
          <p:cNvSpPr>
            <a:spLocks noGrp="1"/>
          </p:cNvSpPr>
          <p:nvPr>
            <p:ph type="body" sz="quarter" idx="24" hasCustomPrompt="1"/>
          </p:nvPr>
        </p:nvSpPr>
        <p:spPr>
          <a:xfrm>
            <a:off x="8291513" y="5362576"/>
            <a:ext cx="2457450" cy="209550"/>
          </a:xfrm>
          <a:prstGeom prst="rect">
            <a:avLst/>
          </a:prstGeom>
        </p:spPr>
        <p:txBody>
          <a:bodyPr lIns="0" tIns="72000" rIns="0" anchor="ctr"/>
          <a:lstStyle>
            <a:lvl1pPr marL="0" indent="0">
              <a:lnSpc>
                <a:spcPct val="100000"/>
              </a:lnSpc>
              <a:spcBef>
                <a:spcPts val="0"/>
              </a:spcBef>
              <a:buNone/>
              <a:defRPr sz="1400">
                <a:solidFill>
                  <a:schemeClr val="tx1"/>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Email 2</a:t>
            </a:r>
          </a:p>
        </p:txBody>
      </p:sp>
      <p:pic>
        <p:nvPicPr>
          <p:cNvPr id="26" name="Picture 25" descr="A close up of a sign&#10;&#10;Description generated with high confidence">
            <a:extLst>
              <a:ext uri="{FF2B5EF4-FFF2-40B4-BE49-F238E27FC236}">
                <a16:creationId xmlns:a16="http://schemas.microsoft.com/office/drawing/2014/main" id="{C843DCE9-8897-47D3-B8A5-B15D2EE637FC}"/>
              </a:ext>
            </a:extLst>
          </p:cNvPr>
          <p:cNvPicPr>
            <a:picLocks noChangeAspect="1"/>
          </p:cNvPicPr>
          <p:nvPr userDrawn="1"/>
        </p:nvPicPr>
        <p:blipFill rotWithShape="1">
          <a:blip r:embed="rId3" cstate="print">
            <a:extLst>
              <a:ext uri="{28A0092B-C50C-407E-A947-70E740481C1C}">
                <a14:useLocalDpi xmlns:a14="http://schemas.microsoft.com/office/drawing/2010/main"/>
              </a:ext>
            </a:extLst>
          </a:blip>
          <a:srcRect/>
          <a:stretch/>
        </p:blipFill>
        <p:spPr>
          <a:xfrm>
            <a:off x="5419344" y="6554290"/>
            <a:ext cx="1353312" cy="151824"/>
          </a:xfrm>
          <a:prstGeom prst="rect">
            <a:avLst/>
          </a:prstGeom>
        </p:spPr>
      </p:pic>
    </p:spTree>
    <p:extLst>
      <p:ext uri="{BB962C8B-B14F-4D97-AF65-F5344CB8AC3E}">
        <p14:creationId xmlns:p14="http://schemas.microsoft.com/office/powerpoint/2010/main" val="3565733362"/>
      </p:ext>
    </p:extLst>
  </p:cSld>
  <p:clrMapOvr>
    <a:overrideClrMapping bg1="dk1" tx1="lt1" bg2="dk2" tx2="lt2" accent1="accent1" accent2="accent2" accent3="accent3" accent4="accent4" accent5="accent5" accent6="accent6" hlink="hlink" folHlink="folHlink"/>
  </p:clrMapOvr>
  <p:extLst mod="1">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1_Section header - original">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09601" y="1709741"/>
            <a:ext cx="10737851" cy="2852737"/>
          </a:xfrm>
          <a:prstGeom prst="rect">
            <a:avLst/>
          </a:prstGeom>
        </p:spPr>
        <p:txBody>
          <a:bodyPr anchor="b"/>
          <a:lstStyle>
            <a:lvl1pPr>
              <a:defRPr sz="4400" baseline="0">
                <a:solidFill>
                  <a:schemeClr val="tx1"/>
                </a:solidFill>
                <a:latin typeface="+mn-lt"/>
              </a:defRPr>
            </a:lvl1pPr>
          </a:lstStyle>
          <a:p>
            <a:r>
              <a:rPr lang="nl-NL" noProof="0" dirty="0"/>
              <a:t>Click </a:t>
            </a:r>
            <a:r>
              <a:rPr lang="nl-NL" noProof="0" dirty="0" err="1"/>
              <a:t>to</a:t>
            </a:r>
            <a:r>
              <a:rPr lang="nl-NL" noProof="0" dirty="0"/>
              <a:t> </a:t>
            </a:r>
            <a:r>
              <a:rPr lang="nl-NL" noProof="0" dirty="0" err="1"/>
              <a:t>edit</a:t>
            </a:r>
            <a:r>
              <a:rPr lang="nl-NL" noProof="0" dirty="0"/>
              <a:t> Master </a:t>
            </a:r>
            <a:r>
              <a:rPr lang="nl-NL" noProof="0" dirty="0" err="1"/>
              <a:t>title</a:t>
            </a:r>
            <a:r>
              <a:rPr lang="nl-NL" noProof="0" dirty="0"/>
              <a:t> </a:t>
            </a:r>
            <a:r>
              <a:rPr lang="nl-NL" noProof="0" dirty="0" err="1"/>
              <a:t>style</a:t>
            </a:r>
            <a:endParaRPr lang="nl-NL" noProof="0" dirty="0"/>
          </a:p>
        </p:txBody>
      </p:sp>
      <p:sp>
        <p:nvSpPr>
          <p:cNvPr id="3" name="Text Placeholder 2"/>
          <p:cNvSpPr>
            <a:spLocks noGrp="1"/>
          </p:cNvSpPr>
          <p:nvPr>
            <p:ph type="body" idx="1" hasCustomPrompt="1"/>
          </p:nvPr>
        </p:nvSpPr>
        <p:spPr>
          <a:xfrm>
            <a:off x="609601" y="4589466"/>
            <a:ext cx="10737851" cy="1500187"/>
          </a:xfrm>
          <a:prstGeom prst="rect">
            <a:avLst/>
          </a:prstGeom>
        </p:spPr>
        <p:txBody>
          <a:bodyPr/>
          <a:lstStyle>
            <a:lvl1pPr marL="0" indent="0">
              <a:buNone/>
              <a:defRPr sz="2400" baseline="0">
                <a:solidFill>
                  <a:srgbClr val="64BE28"/>
                </a:solidFill>
                <a:latin typeface="+mn-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nl-NL" noProof="0" dirty="0"/>
              <a:t>Click </a:t>
            </a:r>
            <a:r>
              <a:rPr lang="nl-NL" noProof="0" dirty="0" err="1"/>
              <a:t>to</a:t>
            </a:r>
            <a:r>
              <a:rPr lang="nl-NL" noProof="0" dirty="0"/>
              <a:t> </a:t>
            </a:r>
            <a:r>
              <a:rPr lang="nl-NL" noProof="0" dirty="0" err="1"/>
              <a:t>edit</a:t>
            </a:r>
            <a:r>
              <a:rPr lang="nl-NL" noProof="0" dirty="0"/>
              <a:t> Master </a:t>
            </a:r>
            <a:r>
              <a:rPr lang="nl-NL" noProof="0" dirty="0" err="1"/>
              <a:t>style</a:t>
            </a:r>
            <a:endParaRPr lang="nl-NL" noProof="0" dirty="0"/>
          </a:p>
        </p:txBody>
      </p:sp>
      <p:sp>
        <p:nvSpPr>
          <p:cNvPr id="6" name="Slide Number Placeholder 5"/>
          <p:cNvSpPr>
            <a:spLocks noGrp="1"/>
          </p:cNvSpPr>
          <p:nvPr>
            <p:ph type="sldNum" sz="quarter" idx="12"/>
          </p:nvPr>
        </p:nvSpPr>
        <p:spPr/>
        <p:txBody>
          <a:bodyPr/>
          <a:lstStyle/>
          <a:p>
            <a:fld id="{8FF16F67-7C28-4DD6-8794-743F0F2689FB}" type="slidenum">
              <a:rPr lang="nl-NL" smtClean="0"/>
              <a:t>‹#›</a:t>
            </a:fld>
            <a:endParaRPr lang="nl-NL"/>
          </a:p>
        </p:txBody>
      </p:sp>
      <p:pic>
        <p:nvPicPr>
          <p:cNvPr id="8" name="Picture 7" descr="A close up of a sign&#10;&#10;Description generated with high confidence">
            <a:extLst>
              <a:ext uri="{FF2B5EF4-FFF2-40B4-BE49-F238E27FC236}">
                <a16:creationId xmlns:a16="http://schemas.microsoft.com/office/drawing/2014/main" id="{D5A91AE0-5500-4E7B-8724-9CD61DA29C71}"/>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5419344" y="6554290"/>
            <a:ext cx="1353312" cy="151824"/>
          </a:xfrm>
          <a:prstGeom prst="rect">
            <a:avLst/>
          </a:prstGeom>
        </p:spPr>
      </p:pic>
    </p:spTree>
    <p:extLst>
      <p:ext uri="{BB962C8B-B14F-4D97-AF65-F5344CB8AC3E}">
        <p14:creationId xmlns:p14="http://schemas.microsoft.com/office/powerpoint/2010/main" val="3888565956"/>
      </p:ext>
    </p:extLst>
  </p:cSld>
  <p:clrMapOvr>
    <a:overrideClrMapping bg1="dk1" tx1="lt1" bg2="dk2" tx2="lt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image" Target="../media/image1.emf"/><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8" Type="http://schemas.openxmlformats.org/officeDocument/2006/relationships/slideLayout" Target="../slideLayouts/slideLayout8.xml"/><Relationship Id="rId3"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Slide Number Placeholder 5"/>
          <p:cNvSpPr>
            <a:spLocks noGrp="1"/>
          </p:cNvSpPr>
          <p:nvPr>
            <p:ph type="sldNum" sz="quarter" idx="4"/>
          </p:nvPr>
        </p:nvSpPr>
        <p:spPr>
          <a:xfrm>
            <a:off x="9381721" y="6441023"/>
            <a:ext cx="2743200" cy="365125"/>
          </a:xfrm>
          <a:prstGeom prst="rect">
            <a:avLst/>
          </a:prstGeom>
        </p:spPr>
        <p:txBody>
          <a:bodyPr vert="horz" lIns="91440" tIns="45720" rIns="91440" bIns="45720" rtlCol="0" anchor="ctr"/>
          <a:lstStyle>
            <a:lvl1pPr algn="r">
              <a:defRPr sz="1200">
                <a:solidFill>
                  <a:schemeClr val="tx1">
                    <a:tint val="75000"/>
                  </a:schemeClr>
                </a:solidFill>
                <a:latin typeface="+mn-lt"/>
              </a:defRPr>
            </a:lvl1pPr>
          </a:lstStyle>
          <a:p>
            <a:fld id="{8FF16F67-7C28-4DD6-8794-743F0F2689FB}" type="slidenum">
              <a:rPr lang="nl-NL" smtClean="0"/>
              <a:pPr/>
              <a:t>‹#›</a:t>
            </a:fld>
            <a:endParaRPr lang="nl-NL" dirty="0"/>
          </a:p>
        </p:txBody>
      </p:sp>
      <p:cxnSp>
        <p:nvCxnSpPr>
          <p:cNvPr id="8" name="Rechte verbindingslijn 9"/>
          <p:cNvCxnSpPr/>
          <p:nvPr userDrawn="1"/>
        </p:nvCxnSpPr>
        <p:spPr>
          <a:xfrm>
            <a:off x="340522" y="6389716"/>
            <a:ext cx="11425269" cy="0"/>
          </a:xfrm>
          <a:prstGeom prst="line">
            <a:avLst/>
          </a:prstGeom>
          <a:ln w="12700">
            <a:solidFill>
              <a:srgbClr val="002042"/>
            </a:solidFill>
          </a:ln>
        </p:spPr>
        <p:style>
          <a:lnRef idx="1">
            <a:schemeClr val="accent1"/>
          </a:lnRef>
          <a:fillRef idx="0">
            <a:schemeClr val="accent1"/>
          </a:fillRef>
          <a:effectRef idx="0">
            <a:schemeClr val="accent1"/>
          </a:effectRef>
          <a:fontRef idx="minor">
            <a:schemeClr val="tx1"/>
          </a:fontRef>
        </p:style>
      </p:cxnSp>
      <p:cxnSp>
        <p:nvCxnSpPr>
          <p:cNvPr id="9" name="Rechte verbindingslijn 9"/>
          <p:cNvCxnSpPr/>
          <p:nvPr userDrawn="1"/>
        </p:nvCxnSpPr>
        <p:spPr>
          <a:xfrm>
            <a:off x="335361" y="803460"/>
            <a:ext cx="11425269" cy="0"/>
          </a:xfrm>
          <a:prstGeom prst="line">
            <a:avLst/>
          </a:prstGeom>
          <a:ln w="12700">
            <a:solidFill>
              <a:srgbClr val="002042"/>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D97C74E5-9955-4A91-82A5-039BFA9C3B42}"/>
              </a:ext>
            </a:extLst>
          </p:cNvPr>
          <p:cNvPicPr>
            <a:picLocks noChangeAspect="1"/>
          </p:cNvPicPr>
          <p:nvPr userDrawn="1"/>
        </p:nvPicPr>
        <p:blipFill>
          <a:blip r:embed="rId39"/>
          <a:stretch>
            <a:fillRect/>
          </a:stretch>
        </p:blipFill>
        <p:spPr>
          <a:xfrm>
            <a:off x="-1089448" y="-51852"/>
            <a:ext cx="926744" cy="6858000"/>
          </a:xfrm>
          <a:prstGeom prst="rect">
            <a:avLst/>
          </a:prstGeom>
        </p:spPr>
      </p:pic>
    </p:spTree>
    <p:extLst>
      <p:ext uri="{BB962C8B-B14F-4D97-AF65-F5344CB8AC3E}">
        <p14:creationId xmlns:p14="http://schemas.microsoft.com/office/powerpoint/2010/main" val="112172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86" r:id="rId5"/>
    <p:sldLayoutId id="2147483685" r:id="rId6"/>
    <p:sldLayoutId id="2147483688" r:id="rId7"/>
    <p:sldLayoutId id="2147483689" r:id="rId8"/>
    <p:sldLayoutId id="2147483690" r:id="rId9"/>
    <p:sldLayoutId id="2147483691" r:id="rId10"/>
    <p:sldLayoutId id="2147483681" r:id="rId11"/>
    <p:sldLayoutId id="2147483684" r:id="rId12"/>
    <p:sldLayoutId id="2147483682" r:id="rId13"/>
    <p:sldLayoutId id="2147483696" r:id="rId14"/>
    <p:sldLayoutId id="2147483697" r:id="rId15"/>
    <p:sldLayoutId id="2147483683" r:id="rId16"/>
    <p:sldLayoutId id="2147483687" r:id="rId17"/>
    <p:sldLayoutId id="2147483694" r:id="rId18"/>
    <p:sldLayoutId id="2147483692" r:id="rId19"/>
    <p:sldLayoutId id="2147483695" r:id="rId20"/>
    <p:sldLayoutId id="2147483693" r:id="rId21"/>
    <p:sldLayoutId id="2147483699" r:id="rId22"/>
    <p:sldLayoutId id="2147483700" r:id="rId23"/>
    <p:sldLayoutId id="2147483701" r:id="rId24"/>
    <p:sldLayoutId id="2147483702" r:id="rId25"/>
    <p:sldLayoutId id="2147483703" r:id="rId26"/>
    <p:sldLayoutId id="2147483704" r:id="rId27"/>
    <p:sldLayoutId id="2147483705" r:id="rId28"/>
    <p:sldLayoutId id="2147483706" r:id="rId29"/>
    <p:sldLayoutId id="2147483707" r:id="rId30"/>
    <p:sldLayoutId id="2147483708" r:id="rId31"/>
    <p:sldLayoutId id="2147483709" r:id="rId32"/>
    <p:sldLayoutId id="2147483710" r:id="rId33"/>
    <p:sldLayoutId id="2147483711" r:id="rId34"/>
    <p:sldLayoutId id="2147483698" r:id="rId35"/>
    <p:sldLayoutId id="2147483712" r:id="rId36"/>
    <p:sldLayoutId id="2147483713" r:id="rId3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3840">
          <p15:clr>
            <a:srgbClr val="F26B43"/>
          </p15:clr>
        </p15:guide>
        <p15:guide id="3" orient="horz" pos="4178">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image" Target="../media/image23.png"/><Relationship Id="rId3" Type="http://schemas.openxmlformats.org/officeDocument/2006/relationships/image" Target="../media/image13.jpg"/><Relationship Id="rId7" Type="http://schemas.openxmlformats.org/officeDocument/2006/relationships/image" Target="../media/image17.png"/><Relationship Id="rId12" Type="http://schemas.openxmlformats.org/officeDocument/2006/relationships/image" Target="../media/image22.png"/><Relationship Id="rId2" Type="http://schemas.openxmlformats.org/officeDocument/2006/relationships/image" Target="../media/image12.jpeg"/><Relationship Id="rId1" Type="http://schemas.openxmlformats.org/officeDocument/2006/relationships/slideLayout" Target="../slideLayouts/slideLayout12.xml"/><Relationship Id="rId6" Type="http://schemas.openxmlformats.org/officeDocument/2006/relationships/image" Target="../media/image16.png"/><Relationship Id="rId11" Type="http://schemas.openxmlformats.org/officeDocument/2006/relationships/image" Target="../media/image21.png"/><Relationship Id="rId5" Type="http://schemas.openxmlformats.org/officeDocument/2006/relationships/image" Target="../media/image15.png"/><Relationship Id="rId10" Type="http://schemas.openxmlformats.org/officeDocument/2006/relationships/image" Target="../media/image20.png"/><Relationship Id="rId4" Type="http://schemas.openxmlformats.org/officeDocument/2006/relationships/image" Target="../media/image14.png"/><Relationship Id="rId9" Type="http://schemas.openxmlformats.org/officeDocument/2006/relationships/image" Target="../media/image19.png"/></Relationships>
</file>

<file path=ppt/slides/_rels/slide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1E7A41-45DD-44DD-8FE2-64F940BA0FDE}"/>
              </a:ext>
            </a:extLst>
          </p:cNvPr>
          <p:cNvSpPr>
            <a:spLocks noGrp="1"/>
          </p:cNvSpPr>
          <p:nvPr>
            <p:ph type="title"/>
          </p:nvPr>
        </p:nvSpPr>
        <p:spPr>
          <a:xfrm>
            <a:off x="727075" y="2980167"/>
            <a:ext cx="8969376" cy="1582311"/>
          </a:xfrm>
        </p:spPr>
        <p:txBody>
          <a:bodyPr/>
          <a:lstStyle/>
          <a:p>
            <a:r>
              <a:rPr lang="en-US" dirty="0" err="1"/>
              <a:t>Servitisation</a:t>
            </a:r>
            <a:r>
              <a:rPr lang="en-US" dirty="0"/>
              <a:t> of data analytics models: strategic options and challenges</a:t>
            </a:r>
            <a:endParaRPr lang="en-NL" dirty="0"/>
          </a:p>
        </p:txBody>
      </p:sp>
      <p:sp>
        <p:nvSpPr>
          <p:cNvPr id="3" name="Text Placeholder 2">
            <a:extLst>
              <a:ext uri="{FF2B5EF4-FFF2-40B4-BE49-F238E27FC236}">
                <a16:creationId xmlns:a16="http://schemas.microsoft.com/office/drawing/2014/main" id="{93781570-506E-40A0-B75F-CDCC23988439}"/>
              </a:ext>
            </a:extLst>
          </p:cNvPr>
          <p:cNvSpPr>
            <a:spLocks noGrp="1"/>
          </p:cNvSpPr>
          <p:nvPr>
            <p:ph type="body" idx="1"/>
          </p:nvPr>
        </p:nvSpPr>
        <p:spPr/>
        <p:txBody>
          <a:bodyPr/>
          <a:lstStyle/>
          <a:p>
            <a:r>
              <a:rPr lang="en-US" dirty="0" err="1"/>
              <a:t>Inspiratiesessie</a:t>
            </a:r>
            <a:r>
              <a:rPr lang="en-US" dirty="0"/>
              <a:t> SLF Summit 2018</a:t>
            </a:r>
            <a:endParaRPr lang="en-NL" dirty="0"/>
          </a:p>
        </p:txBody>
      </p:sp>
    </p:spTree>
    <p:extLst>
      <p:ext uri="{BB962C8B-B14F-4D97-AF65-F5344CB8AC3E}">
        <p14:creationId xmlns:p14="http://schemas.microsoft.com/office/powerpoint/2010/main" val="30561610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1"/>
          <p:cNvSpPr txBox="1">
            <a:spLocks/>
          </p:cNvSpPr>
          <p:nvPr/>
        </p:nvSpPr>
        <p:spPr>
          <a:xfrm>
            <a:off x="2" y="-30251"/>
            <a:ext cx="12191998" cy="6888251"/>
          </a:xfrm>
          <a:prstGeom prst="rect">
            <a:avLst/>
          </a:prstGeom>
          <a:solidFill>
            <a:srgbClr val="002042"/>
          </a:solidFill>
        </p:spPr>
        <p:txBody>
          <a:bodyPr anchor="t"/>
          <a:lstStyle>
            <a:lvl1pPr algn="ctr" defTabSz="914400" rtl="0" eaLnBrk="1" latinLnBrk="0" hangingPunct="1">
              <a:lnSpc>
                <a:spcPct val="90000"/>
              </a:lnSpc>
              <a:spcBef>
                <a:spcPct val="0"/>
              </a:spcBef>
              <a:buNone/>
              <a:defRPr sz="4400" b="1" kern="1200">
                <a:solidFill>
                  <a:srgbClr val="002042"/>
                </a:solidFill>
                <a:latin typeface="+mn-lt"/>
                <a:ea typeface="+mj-ea"/>
                <a:cs typeface="+mj-cs"/>
              </a:defRPr>
            </a:lvl1pPr>
          </a:lstStyle>
          <a:p>
            <a:pPr algn="l"/>
            <a:endParaRPr lang="en-US" sz="1400" dirty="0">
              <a:solidFill>
                <a:schemeClr val="bg1"/>
              </a:solidFill>
            </a:endParaRPr>
          </a:p>
        </p:txBody>
      </p:sp>
      <p:sp>
        <p:nvSpPr>
          <p:cNvPr id="3" name="Title 1"/>
          <p:cNvSpPr txBox="1">
            <a:spLocks/>
          </p:cNvSpPr>
          <p:nvPr/>
        </p:nvSpPr>
        <p:spPr>
          <a:xfrm>
            <a:off x="2" y="-30251"/>
            <a:ext cx="12191998" cy="6888251"/>
          </a:xfrm>
          <a:prstGeom prst="rect">
            <a:avLst/>
          </a:prstGeom>
          <a:solidFill>
            <a:srgbClr val="002042"/>
          </a:solidFill>
        </p:spPr>
        <p:txBody>
          <a:bodyPr anchor="t"/>
          <a:lstStyle>
            <a:lvl1pPr algn="ctr" defTabSz="914400" rtl="0" eaLnBrk="1" latinLnBrk="0" hangingPunct="1">
              <a:lnSpc>
                <a:spcPct val="90000"/>
              </a:lnSpc>
              <a:spcBef>
                <a:spcPct val="0"/>
              </a:spcBef>
              <a:buNone/>
              <a:defRPr sz="4400" b="1" kern="1200">
                <a:solidFill>
                  <a:srgbClr val="002042"/>
                </a:solidFill>
                <a:latin typeface="+mn-lt"/>
                <a:ea typeface="+mj-ea"/>
                <a:cs typeface="+mj-cs"/>
              </a:defRPr>
            </a:lvl1pPr>
          </a:lstStyle>
          <a:p>
            <a:pPr algn="l"/>
            <a:endParaRPr lang="en-US" sz="1400" dirty="0">
              <a:solidFill>
                <a:schemeClr val="bg1"/>
              </a:solidFill>
            </a:endParaRPr>
          </a:p>
        </p:txBody>
      </p:sp>
      <p:sp>
        <p:nvSpPr>
          <p:cNvPr id="4" name="Rectangle 3">
            <a:extLst>
              <a:ext uri="{FF2B5EF4-FFF2-40B4-BE49-F238E27FC236}">
                <a16:creationId xmlns:a16="http://schemas.microsoft.com/office/drawing/2014/main" id="{C4F4DFDC-29B1-45A1-BB6F-63CED37C2F1C}"/>
              </a:ext>
            </a:extLst>
          </p:cNvPr>
          <p:cNvSpPr/>
          <p:nvPr/>
        </p:nvSpPr>
        <p:spPr>
          <a:xfrm>
            <a:off x="0" y="6253018"/>
            <a:ext cx="12192000" cy="60498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623472" y="1358999"/>
            <a:ext cx="3777984" cy="2644589"/>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35259" y="286923"/>
            <a:ext cx="3778343" cy="904802"/>
          </a:xfrm>
          <a:prstGeom prst="rect">
            <a:avLst/>
          </a:prstGeom>
        </p:spPr>
      </p:pic>
      <p:sp>
        <p:nvSpPr>
          <p:cNvPr id="6" name="TextBox 5"/>
          <p:cNvSpPr txBox="1"/>
          <p:nvPr/>
        </p:nvSpPr>
        <p:spPr>
          <a:xfrm>
            <a:off x="5121632" y="1358999"/>
            <a:ext cx="5984479" cy="2462213"/>
          </a:xfrm>
          <a:prstGeom prst="rect">
            <a:avLst/>
          </a:prstGeom>
          <a:noFill/>
        </p:spPr>
        <p:txBody>
          <a:bodyPr wrap="square" rtlCol="0">
            <a:spAutoFit/>
          </a:bodyPr>
          <a:lstStyle/>
          <a:p>
            <a:r>
              <a:rPr lang="en-US" sz="1400" b="1" i="1" dirty="0">
                <a:solidFill>
                  <a:srgbClr val="00B050"/>
                </a:solidFill>
              </a:rPr>
              <a:t>Districon, mastering flow</a:t>
            </a:r>
          </a:p>
          <a:p>
            <a:r>
              <a:rPr lang="nl-NL" sz="1400" dirty="0">
                <a:solidFill>
                  <a:schemeClr val="bg1"/>
                </a:solidFill>
              </a:rPr>
              <a:t>Districon denkt en werkt wereldwijd mee aan de oplossing van logistieke vraagstukken. Van strategie tot operatie. Vanuit een diepgaande kennis van logistieke processen en branches verrassen we opdrachtgevers met een innovatieve, soms onverwachte, maar altijd resultaatgerichte benadering.</a:t>
            </a:r>
          </a:p>
          <a:p>
            <a:endParaRPr lang="nl-NL" sz="1400" dirty="0">
              <a:solidFill>
                <a:schemeClr val="bg1"/>
              </a:solidFill>
            </a:endParaRPr>
          </a:p>
          <a:p>
            <a:r>
              <a:rPr lang="nl-NL" sz="1400" dirty="0">
                <a:solidFill>
                  <a:schemeClr val="bg1"/>
                </a:solidFill>
              </a:rPr>
              <a:t>U vindt bij ons een divers team van ervaren specialisten bij wie logistiek in het DNA verankerd is. Allen gedreven door de ambitie een voortrekker in ons vak te zijn. We koppelen innovatiekracht aan vakmanschap en beschikken over een diepgaande kennis van logistieke processen en branches, van </a:t>
            </a:r>
            <a:r>
              <a:rPr lang="nl-NL" sz="1400" dirty="0" err="1">
                <a:solidFill>
                  <a:schemeClr val="bg1"/>
                </a:solidFill>
              </a:rPr>
              <a:t>aircargo</a:t>
            </a:r>
            <a:r>
              <a:rPr lang="nl-NL" sz="1400" dirty="0">
                <a:solidFill>
                  <a:schemeClr val="bg1"/>
                </a:solidFill>
              </a:rPr>
              <a:t> tot </a:t>
            </a:r>
            <a:r>
              <a:rPr lang="nl-NL" sz="1400" dirty="0" err="1">
                <a:solidFill>
                  <a:schemeClr val="bg1"/>
                </a:solidFill>
              </a:rPr>
              <a:t>wholesale</a:t>
            </a:r>
            <a:r>
              <a:rPr lang="nl-NL" sz="1400" dirty="0">
                <a:solidFill>
                  <a:schemeClr val="bg1"/>
                </a:solidFill>
              </a:rPr>
              <a:t>, van de transportsector tot de </a:t>
            </a:r>
            <a:r>
              <a:rPr lang="nl-NL" sz="1400" dirty="0" err="1">
                <a:solidFill>
                  <a:schemeClr val="bg1"/>
                </a:solidFill>
              </a:rPr>
              <a:t>retail</a:t>
            </a:r>
            <a:r>
              <a:rPr lang="nl-NL" sz="1400" dirty="0">
                <a:solidFill>
                  <a:schemeClr val="bg1"/>
                </a:solidFill>
              </a:rPr>
              <a:t>. </a:t>
            </a:r>
          </a:p>
        </p:txBody>
      </p:sp>
      <p:sp>
        <p:nvSpPr>
          <p:cNvPr id="7" name="TextBox 6"/>
          <p:cNvSpPr txBox="1"/>
          <p:nvPr/>
        </p:nvSpPr>
        <p:spPr>
          <a:xfrm>
            <a:off x="554874" y="4250921"/>
            <a:ext cx="3201340" cy="1785104"/>
          </a:xfrm>
          <a:prstGeom prst="rect">
            <a:avLst/>
          </a:prstGeom>
          <a:noFill/>
        </p:spPr>
        <p:txBody>
          <a:bodyPr wrap="square" rtlCol="0">
            <a:spAutoFit/>
          </a:bodyPr>
          <a:lstStyle/>
          <a:p>
            <a:r>
              <a:rPr lang="en-US" sz="1400" b="1" i="1" dirty="0">
                <a:solidFill>
                  <a:srgbClr val="00B050"/>
                </a:solidFill>
              </a:rPr>
              <a:t>Advisory</a:t>
            </a:r>
          </a:p>
          <a:p>
            <a:r>
              <a:rPr lang="nl-NL" sz="1200" dirty="0">
                <a:solidFill>
                  <a:schemeClr val="bg1"/>
                </a:solidFill>
              </a:rPr>
              <a:t>Onze consultants adviseren u over de inrichting, besturing en optimalisatie van uw logistieke ketens en netwerken. Ook helpen we u met het faciliteren daarvan, in ‘best in class’ gebouwen en met de juiste equipment en IT. De totale </a:t>
            </a:r>
            <a:r>
              <a:rPr lang="nl-NL" sz="1200" dirty="0" err="1">
                <a:solidFill>
                  <a:schemeClr val="bg1"/>
                </a:solidFill>
              </a:rPr>
              <a:t>supply</a:t>
            </a:r>
            <a:r>
              <a:rPr lang="nl-NL" sz="1200" dirty="0">
                <a:solidFill>
                  <a:schemeClr val="bg1"/>
                </a:solidFill>
              </a:rPr>
              <a:t> chain is ons werkgebied. De air cargo-keten op luchthavens is onze unieke specialisatie.</a:t>
            </a:r>
            <a:endParaRPr lang="en-US" sz="1200" dirty="0">
              <a:solidFill>
                <a:schemeClr val="bg1"/>
              </a:solidFill>
            </a:endParaRPr>
          </a:p>
        </p:txBody>
      </p:sp>
      <p:sp>
        <p:nvSpPr>
          <p:cNvPr id="8" name="TextBox 7"/>
          <p:cNvSpPr txBox="1"/>
          <p:nvPr/>
        </p:nvSpPr>
        <p:spPr>
          <a:xfrm>
            <a:off x="4105366" y="4250921"/>
            <a:ext cx="3631645" cy="1785104"/>
          </a:xfrm>
          <a:prstGeom prst="rect">
            <a:avLst/>
          </a:prstGeom>
          <a:noFill/>
        </p:spPr>
        <p:txBody>
          <a:bodyPr wrap="square" rtlCol="0">
            <a:spAutoFit/>
          </a:bodyPr>
          <a:lstStyle/>
          <a:p>
            <a:r>
              <a:rPr lang="en-US" sz="1400" b="1" i="1" dirty="0">
                <a:solidFill>
                  <a:srgbClr val="00B050"/>
                </a:solidFill>
              </a:rPr>
              <a:t>Solutions</a:t>
            </a:r>
          </a:p>
          <a:p>
            <a:r>
              <a:rPr lang="nl-NL" sz="1200" dirty="0">
                <a:solidFill>
                  <a:schemeClr val="bg1"/>
                </a:solidFill>
              </a:rPr>
              <a:t>Onze solutions-specialisten ontwikkelen en implementeren IT-oplossingen die gericht zijn op uw specifieke complexiteit. Oplossingen die aansluiten op uw bestaande IT-systemen. Sneller, flexibeler en goedkoper dan u gewend bent. Wij geloven in de kracht van data, algoritmen en daarop gebaseerde diagnoses. Deze toetsen wij altijd aan onze ervaring en best </a:t>
            </a:r>
            <a:r>
              <a:rPr lang="nl-NL" sz="1200" dirty="0" err="1">
                <a:solidFill>
                  <a:schemeClr val="bg1"/>
                </a:solidFill>
              </a:rPr>
              <a:t>practices</a:t>
            </a:r>
            <a:r>
              <a:rPr lang="nl-NL" sz="1200" dirty="0">
                <a:solidFill>
                  <a:schemeClr val="bg1"/>
                </a:solidFill>
              </a:rPr>
              <a:t>.</a:t>
            </a:r>
            <a:endParaRPr lang="en-US" sz="1200" b="1" i="1" dirty="0">
              <a:solidFill>
                <a:srgbClr val="00B050"/>
              </a:solidFill>
            </a:endParaRPr>
          </a:p>
        </p:txBody>
      </p:sp>
      <p:pic>
        <p:nvPicPr>
          <p:cNvPr id="22" name="Picture 2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06409" y="6351859"/>
            <a:ext cx="2115223" cy="419100"/>
          </a:xfrm>
          <a:prstGeom prst="rect">
            <a:avLst/>
          </a:prstGeom>
        </p:spPr>
      </p:pic>
      <p:pic>
        <p:nvPicPr>
          <p:cNvPr id="23" name="Picture 2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088530" y="6410795"/>
            <a:ext cx="938248" cy="299571"/>
          </a:xfrm>
          <a:prstGeom prst="rect">
            <a:avLst/>
          </a:prstGeom>
        </p:spPr>
      </p:pic>
      <p:pic>
        <p:nvPicPr>
          <p:cNvPr id="24" name="Picture 23"/>
          <p:cNvPicPr>
            <a:picLocks noChangeAspect="1"/>
          </p:cNvPicPr>
          <p:nvPr/>
        </p:nvPicPr>
        <p:blipFill rotWithShape="1">
          <a:blip r:embed="rId6" cstate="print">
            <a:extLst>
              <a:ext uri="{28A0092B-C50C-407E-A947-70E740481C1C}">
                <a14:useLocalDpi xmlns:a14="http://schemas.microsoft.com/office/drawing/2010/main" val="0"/>
              </a:ext>
            </a:extLst>
          </a:blip>
          <a:srcRect b="18045"/>
          <a:stretch/>
        </p:blipFill>
        <p:spPr>
          <a:xfrm>
            <a:off x="7753225" y="6154817"/>
            <a:ext cx="1148316" cy="665084"/>
          </a:xfrm>
          <a:prstGeom prst="rect">
            <a:avLst/>
          </a:prstGeom>
        </p:spPr>
      </p:pic>
      <p:pic>
        <p:nvPicPr>
          <p:cNvPr id="25" name="Picture 2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235249" y="6352526"/>
            <a:ext cx="423135" cy="418433"/>
          </a:xfrm>
          <a:prstGeom prst="rect">
            <a:avLst/>
          </a:prstGeom>
        </p:spPr>
      </p:pic>
      <p:pic>
        <p:nvPicPr>
          <p:cNvPr id="26" name="Picture 2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0954943" y="6333759"/>
            <a:ext cx="911453" cy="405337"/>
          </a:xfrm>
          <a:prstGeom prst="rect">
            <a:avLst/>
          </a:prstGeom>
        </p:spPr>
      </p:pic>
      <p:pic>
        <p:nvPicPr>
          <p:cNvPr id="27" name="Picture 2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873210" y="6356943"/>
            <a:ext cx="730446" cy="407279"/>
          </a:xfrm>
          <a:prstGeom prst="rect">
            <a:avLst/>
          </a:prstGeom>
        </p:spPr>
      </p:pic>
      <p:pic>
        <p:nvPicPr>
          <p:cNvPr id="28" name="Picture 27"/>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332029" y="6434540"/>
            <a:ext cx="1330784" cy="203776"/>
          </a:xfrm>
          <a:prstGeom prst="rect">
            <a:avLst/>
          </a:prstGeom>
        </p:spPr>
      </p:pic>
      <p:pic>
        <p:nvPicPr>
          <p:cNvPr id="29" name="Picture 28">
            <a:extLst>
              <a:ext uri="{FF2B5EF4-FFF2-40B4-BE49-F238E27FC236}">
                <a16:creationId xmlns:a16="http://schemas.microsoft.com/office/drawing/2014/main" id="{49C30943-EBD8-4C90-B26E-DFBEF5894EB4}"/>
              </a:ext>
            </a:extLst>
          </p:cNvPr>
          <p:cNvPicPr>
            <a:picLocks noChangeAspect="1"/>
          </p:cNvPicPr>
          <p:nvPr/>
        </p:nvPicPr>
        <p:blipFill>
          <a:blip r:embed="rId11"/>
          <a:stretch>
            <a:fillRect/>
          </a:stretch>
        </p:blipFill>
        <p:spPr>
          <a:xfrm>
            <a:off x="1924675" y="6433798"/>
            <a:ext cx="1012064" cy="299571"/>
          </a:xfrm>
          <a:prstGeom prst="rect">
            <a:avLst/>
          </a:prstGeom>
        </p:spPr>
      </p:pic>
      <p:pic>
        <p:nvPicPr>
          <p:cNvPr id="30" name="Picture 29">
            <a:extLst>
              <a:ext uri="{FF2B5EF4-FFF2-40B4-BE49-F238E27FC236}">
                <a16:creationId xmlns:a16="http://schemas.microsoft.com/office/drawing/2014/main" id="{F0C04807-FA41-4CC8-85C0-C7883359F0A1}"/>
              </a:ext>
            </a:extLst>
          </p:cNvPr>
          <p:cNvPicPr>
            <a:picLocks noChangeAspect="1"/>
          </p:cNvPicPr>
          <p:nvPr/>
        </p:nvPicPr>
        <p:blipFill>
          <a:blip r:embed="rId12"/>
          <a:stretch>
            <a:fillRect/>
          </a:stretch>
        </p:blipFill>
        <p:spPr>
          <a:xfrm>
            <a:off x="216645" y="6464994"/>
            <a:ext cx="623472" cy="220933"/>
          </a:xfrm>
          <a:prstGeom prst="rect">
            <a:avLst/>
          </a:prstGeom>
        </p:spPr>
      </p:pic>
      <p:pic>
        <p:nvPicPr>
          <p:cNvPr id="31" name="Picture 30">
            <a:extLst>
              <a:ext uri="{FF2B5EF4-FFF2-40B4-BE49-F238E27FC236}">
                <a16:creationId xmlns:a16="http://schemas.microsoft.com/office/drawing/2014/main" id="{8AB458C1-0E81-410F-AF2C-1877A5328F9A}"/>
              </a:ext>
            </a:extLst>
          </p:cNvPr>
          <p:cNvPicPr>
            <a:picLocks noChangeAspect="1"/>
          </p:cNvPicPr>
          <p:nvPr/>
        </p:nvPicPr>
        <p:blipFill>
          <a:blip r:embed="rId13"/>
          <a:stretch>
            <a:fillRect/>
          </a:stretch>
        </p:blipFill>
        <p:spPr>
          <a:xfrm>
            <a:off x="989686" y="6351859"/>
            <a:ext cx="630346" cy="447205"/>
          </a:xfrm>
          <a:prstGeom prst="rect">
            <a:avLst/>
          </a:prstGeom>
        </p:spPr>
      </p:pic>
      <p:sp>
        <p:nvSpPr>
          <p:cNvPr id="9" name="TextBox 8"/>
          <p:cNvSpPr txBox="1"/>
          <p:nvPr/>
        </p:nvSpPr>
        <p:spPr>
          <a:xfrm>
            <a:off x="8148683" y="4250921"/>
            <a:ext cx="3460611" cy="1600438"/>
          </a:xfrm>
          <a:prstGeom prst="rect">
            <a:avLst/>
          </a:prstGeom>
          <a:noFill/>
        </p:spPr>
        <p:txBody>
          <a:bodyPr wrap="square" rtlCol="0">
            <a:spAutoFit/>
          </a:bodyPr>
          <a:lstStyle/>
          <a:p>
            <a:r>
              <a:rPr lang="en-US" sz="1400" b="1" i="1" dirty="0">
                <a:solidFill>
                  <a:srgbClr val="00B050"/>
                </a:solidFill>
              </a:rPr>
              <a:t>Professionals</a:t>
            </a:r>
          </a:p>
          <a:p>
            <a:r>
              <a:rPr lang="nl-NL" sz="1200" dirty="0">
                <a:solidFill>
                  <a:schemeClr val="bg1"/>
                </a:solidFill>
              </a:rPr>
              <a:t>Een tijdelijk of structureel tekort aan capaciteit of expertise op het gebied van logistiek of </a:t>
            </a:r>
            <a:r>
              <a:rPr lang="nl-NL" sz="1200" dirty="0" err="1">
                <a:solidFill>
                  <a:schemeClr val="bg1"/>
                </a:solidFill>
              </a:rPr>
              <a:t>facilities</a:t>
            </a:r>
            <a:r>
              <a:rPr lang="nl-NL" sz="1200" dirty="0">
                <a:solidFill>
                  <a:schemeClr val="bg1"/>
                </a:solidFill>
              </a:rPr>
              <a:t>? Binnen 48 uur sturen we u profielen van uitstekende professionals van minimaal hbo niveau. Van een interim </a:t>
            </a:r>
            <a:r>
              <a:rPr lang="nl-NL" sz="1200" dirty="0" err="1">
                <a:solidFill>
                  <a:schemeClr val="bg1"/>
                </a:solidFill>
              </a:rPr>
              <a:t>supply</a:t>
            </a:r>
            <a:r>
              <a:rPr lang="nl-NL" sz="1200" dirty="0">
                <a:solidFill>
                  <a:schemeClr val="bg1"/>
                </a:solidFill>
              </a:rPr>
              <a:t> chain directeur tot een ervaren </a:t>
            </a:r>
            <a:r>
              <a:rPr lang="nl-NL" sz="1200" dirty="0" err="1">
                <a:solidFill>
                  <a:schemeClr val="bg1"/>
                </a:solidFill>
              </a:rPr>
              <a:t>supply</a:t>
            </a:r>
            <a:r>
              <a:rPr lang="nl-NL" sz="1200" dirty="0">
                <a:solidFill>
                  <a:schemeClr val="bg1"/>
                </a:solidFill>
              </a:rPr>
              <a:t> chain planner of een professional in laboratoria-verplaatsingen.</a:t>
            </a:r>
            <a:endParaRPr lang="en-US" sz="1200" dirty="0">
              <a:solidFill>
                <a:schemeClr val="bg1"/>
              </a:solidFill>
            </a:endParaRPr>
          </a:p>
        </p:txBody>
      </p:sp>
    </p:spTree>
    <p:extLst>
      <p:ext uri="{BB962C8B-B14F-4D97-AF65-F5344CB8AC3E}">
        <p14:creationId xmlns:p14="http://schemas.microsoft.com/office/powerpoint/2010/main" val="27765445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ontent Placeholder 9">
            <a:extLst>
              <a:ext uri="{FF2B5EF4-FFF2-40B4-BE49-F238E27FC236}">
                <a16:creationId xmlns:a16="http://schemas.microsoft.com/office/drawing/2014/main" id="{59B94464-86B2-4A68-A26D-6BB2231F4A6D}"/>
              </a:ext>
            </a:extLst>
          </p:cNvPr>
          <p:cNvSpPr>
            <a:spLocks noGrp="1"/>
          </p:cNvSpPr>
          <p:nvPr>
            <p:ph idx="1"/>
          </p:nvPr>
        </p:nvSpPr>
        <p:spPr>
          <a:xfrm>
            <a:off x="6096000" y="1626239"/>
            <a:ext cx="4841966" cy="4196425"/>
          </a:xfrm>
        </p:spPr>
        <p:txBody>
          <a:bodyPr/>
          <a:lstStyle/>
          <a:p>
            <a:pPr marL="342900" indent="-342900"/>
            <a:r>
              <a:rPr lang="nl-NL" sz="2000" dirty="0"/>
              <a:t>Denk aan dashboards (ondersteunend), </a:t>
            </a:r>
            <a:r>
              <a:rPr lang="nl-NL" sz="2000" dirty="0" err="1"/>
              <a:t>decision</a:t>
            </a:r>
            <a:r>
              <a:rPr lang="nl-NL" sz="2000" dirty="0"/>
              <a:t> support systemen (operationeel business kritisch)</a:t>
            </a:r>
          </a:p>
          <a:p>
            <a:pPr marL="342900" indent="-342900"/>
            <a:r>
              <a:rPr lang="nl-NL" sz="2000" dirty="0"/>
              <a:t>Sterk afhankelijk van data</a:t>
            </a:r>
          </a:p>
          <a:p>
            <a:pPr marL="342900" indent="-342900"/>
            <a:r>
              <a:rPr lang="nl-NL" sz="2000" dirty="0"/>
              <a:t>Vaak door externe partijen op maat gemaakt</a:t>
            </a:r>
          </a:p>
          <a:p>
            <a:endParaRPr lang="en-NL" sz="2000" dirty="0"/>
          </a:p>
        </p:txBody>
      </p:sp>
      <p:sp>
        <p:nvSpPr>
          <p:cNvPr id="2" name="Slide Number Placeholder 1">
            <a:extLst>
              <a:ext uri="{FF2B5EF4-FFF2-40B4-BE49-F238E27FC236}">
                <a16:creationId xmlns:a16="http://schemas.microsoft.com/office/drawing/2014/main" id="{B041E8A6-CF12-4A5B-BD52-58EDA616546C}"/>
              </a:ext>
            </a:extLst>
          </p:cNvPr>
          <p:cNvSpPr>
            <a:spLocks noGrp="1"/>
          </p:cNvSpPr>
          <p:nvPr>
            <p:ph type="sldNum" sz="quarter" idx="12"/>
          </p:nvPr>
        </p:nvSpPr>
        <p:spPr/>
        <p:txBody>
          <a:bodyPr/>
          <a:lstStyle/>
          <a:p>
            <a:fld id="{8FF16F67-7C28-4DD6-8794-743F0F2689FB}" type="slidenum">
              <a:rPr lang="nl-NL" smtClean="0"/>
              <a:pPr/>
              <a:t>3</a:t>
            </a:fld>
            <a:endParaRPr lang="nl-NL" dirty="0"/>
          </a:p>
        </p:txBody>
      </p:sp>
      <p:sp>
        <p:nvSpPr>
          <p:cNvPr id="9" name="Title 8">
            <a:extLst>
              <a:ext uri="{FF2B5EF4-FFF2-40B4-BE49-F238E27FC236}">
                <a16:creationId xmlns:a16="http://schemas.microsoft.com/office/drawing/2014/main" id="{4C813A34-6E32-4303-8180-DEFD6287EFF8}"/>
              </a:ext>
            </a:extLst>
          </p:cNvPr>
          <p:cNvSpPr>
            <a:spLocks noGrp="1"/>
          </p:cNvSpPr>
          <p:nvPr>
            <p:ph type="title"/>
          </p:nvPr>
        </p:nvSpPr>
        <p:spPr/>
        <p:txBody>
          <a:bodyPr/>
          <a:lstStyle/>
          <a:p>
            <a:r>
              <a:rPr lang="nl-NL" dirty="0"/>
              <a:t>Service logistiek: asset management</a:t>
            </a:r>
            <a:endParaRPr lang="en-NL" dirty="0"/>
          </a:p>
        </p:txBody>
      </p:sp>
      <p:sp>
        <p:nvSpPr>
          <p:cNvPr id="12" name="Text Placeholder 11">
            <a:extLst>
              <a:ext uri="{FF2B5EF4-FFF2-40B4-BE49-F238E27FC236}">
                <a16:creationId xmlns:a16="http://schemas.microsoft.com/office/drawing/2014/main" id="{556B1DCE-50B7-4BB2-8639-84466EF7771C}"/>
              </a:ext>
            </a:extLst>
          </p:cNvPr>
          <p:cNvSpPr>
            <a:spLocks noGrp="1"/>
          </p:cNvSpPr>
          <p:nvPr>
            <p:ph type="body" sz="quarter" idx="13"/>
          </p:nvPr>
        </p:nvSpPr>
        <p:spPr/>
        <p:txBody>
          <a:bodyPr/>
          <a:lstStyle/>
          <a:p>
            <a:endParaRPr lang="en-NL"/>
          </a:p>
        </p:txBody>
      </p:sp>
      <p:sp>
        <p:nvSpPr>
          <p:cNvPr id="11" name="Text Placeholder 10">
            <a:extLst>
              <a:ext uri="{FF2B5EF4-FFF2-40B4-BE49-F238E27FC236}">
                <a16:creationId xmlns:a16="http://schemas.microsoft.com/office/drawing/2014/main" id="{2B8334F6-E8CC-4B1C-9E15-A5F9E7431EBF}"/>
              </a:ext>
            </a:extLst>
          </p:cNvPr>
          <p:cNvSpPr>
            <a:spLocks noGrp="1"/>
          </p:cNvSpPr>
          <p:nvPr>
            <p:ph type="body" sz="quarter" idx="3"/>
          </p:nvPr>
        </p:nvSpPr>
        <p:spPr/>
        <p:txBody>
          <a:bodyPr/>
          <a:lstStyle/>
          <a:p>
            <a:r>
              <a:rPr lang="nl-NL" sz="1800" dirty="0"/>
              <a:t>Digitaal asset management</a:t>
            </a:r>
          </a:p>
        </p:txBody>
      </p:sp>
      <p:sp>
        <p:nvSpPr>
          <p:cNvPr id="13" name="Content Placeholder 12">
            <a:extLst>
              <a:ext uri="{FF2B5EF4-FFF2-40B4-BE49-F238E27FC236}">
                <a16:creationId xmlns:a16="http://schemas.microsoft.com/office/drawing/2014/main" id="{FB43211D-3E92-4AC3-9F7B-1903B36C4667}"/>
              </a:ext>
            </a:extLst>
          </p:cNvPr>
          <p:cNvSpPr>
            <a:spLocks noGrp="1"/>
          </p:cNvSpPr>
          <p:nvPr>
            <p:ph idx="14"/>
          </p:nvPr>
        </p:nvSpPr>
        <p:spPr>
          <a:xfrm>
            <a:off x="609600" y="1626239"/>
            <a:ext cx="4720046" cy="4196425"/>
          </a:xfrm>
        </p:spPr>
        <p:txBody>
          <a:bodyPr/>
          <a:lstStyle/>
          <a:p>
            <a:pPr marL="342900" indent="-342900"/>
            <a:r>
              <a:rPr lang="nl-NL" sz="1800" dirty="0"/>
              <a:t>Focus op fysieke assets</a:t>
            </a:r>
          </a:p>
          <a:p>
            <a:pPr marL="342900" indent="-342900"/>
            <a:r>
              <a:rPr lang="nl-NL" sz="1800" dirty="0"/>
              <a:t>Jarenlange ervaring en volledig in de organisatie ‘</a:t>
            </a:r>
            <a:r>
              <a:rPr lang="nl-NL" sz="1800" dirty="0" err="1"/>
              <a:t>embedded</a:t>
            </a:r>
            <a:r>
              <a:rPr lang="nl-NL" sz="1800" dirty="0"/>
              <a:t>’ </a:t>
            </a:r>
          </a:p>
          <a:p>
            <a:pPr marL="342900" indent="-342900"/>
            <a:r>
              <a:rPr lang="nl-NL" sz="1800" dirty="0"/>
              <a:t>Preventief onderhoud, service </a:t>
            </a:r>
            <a:r>
              <a:rPr lang="nl-NL" sz="1800" dirty="0" err="1"/>
              <a:t>parts</a:t>
            </a:r>
            <a:r>
              <a:rPr lang="nl-NL" sz="1800" dirty="0"/>
              <a:t> planning, productkennis, service contracten</a:t>
            </a:r>
          </a:p>
          <a:p>
            <a:endParaRPr lang="en-NL" sz="1800" dirty="0"/>
          </a:p>
        </p:txBody>
      </p:sp>
      <p:sp>
        <p:nvSpPr>
          <p:cNvPr id="14" name="Text Placeholder 13">
            <a:extLst>
              <a:ext uri="{FF2B5EF4-FFF2-40B4-BE49-F238E27FC236}">
                <a16:creationId xmlns:a16="http://schemas.microsoft.com/office/drawing/2014/main" id="{1ED2CF6B-B3F1-49E1-B858-AB869A34A782}"/>
              </a:ext>
            </a:extLst>
          </p:cNvPr>
          <p:cNvSpPr>
            <a:spLocks noGrp="1"/>
          </p:cNvSpPr>
          <p:nvPr>
            <p:ph type="body" sz="quarter" idx="15"/>
          </p:nvPr>
        </p:nvSpPr>
        <p:spPr/>
        <p:txBody>
          <a:bodyPr/>
          <a:lstStyle/>
          <a:p>
            <a:r>
              <a:rPr lang="nl-NL" sz="1800" dirty="0"/>
              <a:t>Traditioneel asset management</a:t>
            </a:r>
          </a:p>
        </p:txBody>
      </p:sp>
      <p:pic>
        <p:nvPicPr>
          <p:cNvPr id="15" name="Picture 2" descr="Afbeeldingsresultaat voor asml machine">
            <a:extLst>
              <a:ext uri="{FF2B5EF4-FFF2-40B4-BE49-F238E27FC236}">
                <a16:creationId xmlns:a16="http://schemas.microsoft.com/office/drawing/2014/main" id="{3926C6F6-CC69-4A17-9F2C-66EC7140AD46}"/>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54034" y="3883536"/>
            <a:ext cx="3168000" cy="1698421"/>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5">
            <a:extLst>
              <a:ext uri="{FF2B5EF4-FFF2-40B4-BE49-F238E27FC236}">
                <a16:creationId xmlns:a16="http://schemas.microsoft.com/office/drawing/2014/main" id="{533E6AFA-2ACB-4CBC-B51D-6ED710C20C98}"/>
              </a:ext>
            </a:extLst>
          </p:cNvPr>
          <p:cNvPicPr>
            <a:picLocks noChangeAspect="1"/>
          </p:cNvPicPr>
          <p:nvPr/>
        </p:nvPicPr>
        <p:blipFill>
          <a:blip r:embed="rId3"/>
          <a:stretch>
            <a:fillRect/>
          </a:stretch>
        </p:blipFill>
        <p:spPr>
          <a:xfrm>
            <a:off x="6932983" y="3929296"/>
            <a:ext cx="3168000" cy="156104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1252270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1AAA9B44-61D3-4986-BED3-356D5AD9CA73}"/>
              </a:ext>
            </a:extLst>
          </p:cNvPr>
          <p:cNvSpPr>
            <a:spLocks noGrp="1"/>
          </p:cNvSpPr>
          <p:nvPr>
            <p:ph type="title"/>
          </p:nvPr>
        </p:nvSpPr>
        <p:spPr>
          <a:xfrm>
            <a:off x="727075" y="3755764"/>
            <a:ext cx="8969376" cy="806714"/>
          </a:xfrm>
        </p:spPr>
        <p:txBody>
          <a:bodyPr/>
          <a:lstStyle/>
          <a:p>
            <a:r>
              <a:rPr lang="en-US" sz="3200" dirty="0" err="1"/>
              <a:t>Welke</a:t>
            </a:r>
            <a:r>
              <a:rPr lang="en-US" sz="3200" dirty="0"/>
              <a:t> </a:t>
            </a:r>
            <a:r>
              <a:rPr lang="en-US" sz="3200" dirty="0" err="1"/>
              <a:t>digitale</a:t>
            </a:r>
            <a:r>
              <a:rPr lang="en-US" sz="3200" dirty="0"/>
              <a:t> assets </a:t>
            </a:r>
            <a:r>
              <a:rPr lang="en-US" sz="3200" dirty="0" err="1"/>
              <a:t>kunnen</a:t>
            </a:r>
            <a:r>
              <a:rPr lang="en-US" sz="3200" dirty="0"/>
              <a:t> we </a:t>
            </a:r>
            <a:r>
              <a:rPr lang="en-US" sz="3200" dirty="0" err="1"/>
              <a:t>onderscheiden</a:t>
            </a:r>
            <a:r>
              <a:rPr lang="en-US" sz="3200" dirty="0"/>
              <a:t>?</a:t>
            </a:r>
            <a:endParaRPr lang="en-NL" sz="3200" dirty="0"/>
          </a:p>
        </p:txBody>
      </p:sp>
      <p:sp>
        <p:nvSpPr>
          <p:cNvPr id="2" name="Slide Number Placeholder 1">
            <a:extLst>
              <a:ext uri="{FF2B5EF4-FFF2-40B4-BE49-F238E27FC236}">
                <a16:creationId xmlns:a16="http://schemas.microsoft.com/office/drawing/2014/main" id="{CDF8416B-9C1A-4E4E-95EE-B544972DAA4C}"/>
              </a:ext>
            </a:extLst>
          </p:cNvPr>
          <p:cNvSpPr>
            <a:spLocks noGrp="1"/>
          </p:cNvSpPr>
          <p:nvPr>
            <p:ph type="sldNum" sz="quarter" idx="12"/>
          </p:nvPr>
        </p:nvSpPr>
        <p:spPr/>
        <p:txBody>
          <a:bodyPr/>
          <a:lstStyle/>
          <a:p>
            <a:fld id="{8FF16F67-7C28-4DD6-8794-743F0F2689FB}" type="slidenum">
              <a:rPr lang="nl-NL" smtClean="0"/>
              <a:pPr/>
              <a:t>4</a:t>
            </a:fld>
            <a:endParaRPr lang="nl-NL" dirty="0"/>
          </a:p>
        </p:txBody>
      </p:sp>
    </p:spTree>
    <p:extLst>
      <p:ext uri="{BB962C8B-B14F-4D97-AF65-F5344CB8AC3E}">
        <p14:creationId xmlns:p14="http://schemas.microsoft.com/office/powerpoint/2010/main" val="32151039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BF1294C-CA28-4E4B-8638-84BC366CAAC1}"/>
              </a:ext>
            </a:extLst>
          </p:cNvPr>
          <p:cNvSpPr>
            <a:spLocks noGrp="1"/>
          </p:cNvSpPr>
          <p:nvPr>
            <p:ph type="title"/>
          </p:nvPr>
        </p:nvSpPr>
        <p:spPr>
          <a:xfrm>
            <a:off x="727075" y="2869368"/>
            <a:ext cx="8969376" cy="1693110"/>
          </a:xfrm>
        </p:spPr>
        <p:txBody>
          <a:bodyPr/>
          <a:lstStyle/>
          <a:p>
            <a:r>
              <a:rPr lang="en-US" sz="3200" dirty="0"/>
              <a:t>Wat </a:t>
            </a:r>
            <a:r>
              <a:rPr lang="en-US" sz="3200" dirty="0" err="1"/>
              <a:t>zijn</a:t>
            </a:r>
            <a:r>
              <a:rPr lang="en-US" sz="3200" dirty="0"/>
              <a:t> </a:t>
            </a:r>
            <a:r>
              <a:rPr lang="en-US" sz="3200" dirty="0" err="1"/>
              <a:t>potentiële</a:t>
            </a:r>
            <a:r>
              <a:rPr lang="en-US" sz="3200" dirty="0"/>
              <a:t> </a:t>
            </a:r>
            <a:r>
              <a:rPr lang="en-US" sz="3200" dirty="0" err="1"/>
              <a:t>verstoringen</a:t>
            </a:r>
            <a:r>
              <a:rPr lang="en-US" sz="3200" dirty="0"/>
              <a:t> van </a:t>
            </a:r>
            <a:r>
              <a:rPr lang="en-US" sz="3200" dirty="0" err="1"/>
              <a:t>digitale</a:t>
            </a:r>
            <a:r>
              <a:rPr lang="en-US" sz="3200" dirty="0"/>
              <a:t> assets die downtime </a:t>
            </a:r>
            <a:r>
              <a:rPr lang="en-US" sz="3200" dirty="0" err="1"/>
              <a:t>creëren</a:t>
            </a:r>
            <a:r>
              <a:rPr lang="en-US" sz="3200" dirty="0"/>
              <a:t>?</a:t>
            </a:r>
            <a:br>
              <a:rPr lang="en-US" sz="3200" dirty="0"/>
            </a:br>
            <a:r>
              <a:rPr lang="en-US" sz="3200" dirty="0"/>
              <a:t>Hoe </a:t>
            </a:r>
            <a:r>
              <a:rPr lang="en-US" sz="3200" dirty="0" err="1"/>
              <a:t>deze</a:t>
            </a:r>
            <a:r>
              <a:rPr lang="en-US" sz="3200" dirty="0"/>
              <a:t> </a:t>
            </a:r>
            <a:r>
              <a:rPr lang="en-US" sz="3200" dirty="0" err="1"/>
              <a:t>storingen</a:t>
            </a:r>
            <a:r>
              <a:rPr lang="en-US" sz="3200" dirty="0"/>
              <a:t> </a:t>
            </a:r>
            <a:r>
              <a:rPr lang="en-US" sz="3200" dirty="0" err="1"/>
              <a:t>te</a:t>
            </a:r>
            <a:r>
              <a:rPr lang="en-US" sz="3200" dirty="0"/>
              <a:t> </a:t>
            </a:r>
            <a:r>
              <a:rPr lang="en-US" sz="3200" dirty="0" err="1"/>
              <a:t>voorkomen</a:t>
            </a:r>
            <a:r>
              <a:rPr lang="en-US" sz="3200" dirty="0"/>
              <a:t>?</a:t>
            </a:r>
            <a:endParaRPr lang="en-NL" sz="3200" dirty="0"/>
          </a:p>
        </p:txBody>
      </p:sp>
      <p:sp>
        <p:nvSpPr>
          <p:cNvPr id="4" name="Slide Number Placeholder 3">
            <a:extLst>
              <a:ext uri="{FF2B5EF4-FFF2-40B4-BE49-F238E27FC236}">
                <a16:creationId xmlns:a16="http://schemas.microsoft.com/office/drawing/2014/main" id="{27ED274E-4235-44F1-A07D-0E405C762AE5}"/>
              </a:ext>
            </a:extLst>
          </p:cNvPr>
          <p:cNvSpPr>
            <a:spLocks noGrp="1"/>
          </p:cNvSpPr>
          <p:nvPr>
            <p:ph type="sldNum" sz="quarter" idx="12"/>
          </p:nvPr>
        </p:nvSpPr>
        <p:spPr/>
        <p:txBody>
          <a:bodyPr/>
          <a:lstStyle/>
          <a:p>
            <a:fld id="{8FF16F67-7C28-4DD6-8794-743F0F2689FB}" type="slidenum">
              <a:rPr lang="nl-NL" smtClean="0"/>
              <a:pPr/>
              <a:t>5</a:t>
            </a:fld>
            <a:endParaRPr lang="nl-NL"/>
          </a:p>
        </p:txBody>
      </p:sp>
    </p:spTree>
    <p:extLst>
      <p:ext uri="{BB962C8B-B14F-4D97-AF65-F5344CB8AC3E}">
        <p14:creationId xmlns:p14="http://schemas.microsoft.com/office/powerpoint/2010/main" val="5878102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ECB7373-3E10-4225-8C31-8A6D68A676A4}"/>
              </a:ext>
            </a:extLst>
          </p:cNvPr>
          <p:cNvSpPr>
            <a:spLocks noGrp="1"/>
          </p:cNvSpPr>
          <p:nvPr>
            <p:ph type="title"/>
          </p:nvPr>
        </p:nvSpPr>
        <p:spPr>
          <a:xfrm>
            <a:off x="727075" y="3755764"/>
            <a:ext cx="8969376" cy="806714"/>
          </a:xfrm>
        </p:spPr>
        <p:txBody>
          <a:bodyPr/>
          <a:lstStyle/>
          <a:p>
            <a:r>
              <a:rPr lang="en-US" sz="3200" dirty="0" err="1"/>
              <a:t>Uitbesteden</a:t>
            </a:r>
            <a:r>
              <a:rPr lang="en-US" sz="3200" dirty="0"/>
              <a:t> of </a:t>
            </a:r>
            <a:r>
              <a:rPr lang="en-US" sz="3200" dirty="0" err="1"/>
              <a:t>zelf</a:t>
            </a:r>
            <a:r>
              <a:rPr lang="en-US" sz="3200" dirty="0"/>
              <a:t> </a:t>
            </a:r>
            <a:r>
              <a:rPr lang="en-US" sz="3200" dirty="0" err="1"/>
              <a:t>doen</a:t>
            </a:r>
            <a:r>
              <a:rPr lang="en-US" sz="3200" dirty="0"/>
              <a:t>?</a:t>
            </a:r>
            <a:endParaRPr lang="en-NL" sz="3200" dirty="0"/>
          </a:p>
        </p:txBody>
      </p:sp>
      <p:sp>
        <p:nvSpPr>
          <p:cNvPr id="4" name="Slide Number Placeholder 3">
            <a:extLst>
              <a:ext uri="{FF2B5EF4-FFF2-40B4-BE49-F238E27FC236}">
                <a16:creationId xmlns:a16="http://schemas.microsoft.com/office/drawing/2014/main" id="{691DAC96-06CB-4DE5-9726-808E550D3286}"/>
              </a:ext>
            </a:extLst>
          </p:cNvPr>
          <p:cNvSpPr>
            <a:spLocks noGrp="1"/>
          </p:cNvSpPr>
          <p:nvPr>
            <p:ph type="sldNum" sz="quarter" idx="12"/>
          </p:nvPr>
        </p:nvSpPr>
        <p:spPr/>
        <p:txBody>
          <a:bodyPr/>
          <a:lstStyle/>
          <a:p>
            <a:fld id="{8FF16F67-7C28-4DD6-8794-743F0F2689FB}" type="slidenum">
              <a:rPr lang="nl-NL" smtClean="0"/>
              <a:pPr/>
              <a:t>6</a:t>
            </a:fld>
            <a:endParaRPr lang="nl-NL"/>
          </a:p>
        </p:txBody>
      </p:sp>
    </p:spTree>
    <p:extLst>
      <p:ext uri="{BB962C8B-B14F-4D97-AF65-F5344CB8AC3E}">
        <p14:creationId xmlns:p14="http://schemas.microsoft.com/office/powerpoint/2010/main" val="17982969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41598D53-213E-4E6D-B377-8DDABFB1C292}"/>
              </a:ext>
            </a:extLst>
          </p:cNvPr>
          <p:cNvSpPr>
            <a:spLocks noGrp="1"/>
          </p:cNvSpPr>
          <p:nvPr>
            <p:ph type="title"/>
          </p:nvPr>
        </p:nvSpPr>
        <p:spPr>
          <a:xfrm>
            <a:off x="727075" y="3755764"/>
            <a:ext cx="8969376" cy="806714"/>
          </a:xfrm>
        </p:spPr>
        <p:txBody>
          <a:bodyPr/>
          <a:lstStyle/>
          <a:p>
            <a:r>
              <a:rPr lang="en-US" sz="3200" dirty="0"/>
              <a:t>Hoe </a:t>
            </a:r>
            <a:r>
              <a:rPr lang="en-US" sz="3200" dirty="0" err="1"/>
              <a:t>voorzie</a:t>
            </a:r>
            <a:r>
              <a:rPr lang="en-US" sz="3200" dirty="0"/>
              <a:t> je in contracting? (Liability, hosting, …)</a:t>
            </a:r>
            <a:endParaRPr lang="en-NL" sz="3200" dirty="0"/>
          </a:p>
        </p:txBody>
      </p:sp>
      <p:sp>
        <p:nvSpPr>
          <p:cNvPr id="4" name="Slide Number Placeholder 3">
            <a:extLst>
              <a:ext uri="{FF2B5EF4-FFF2-40B4-BE49-F238E27FC236}">
                <a16:creationId xmlns:a16="http://schemas.microsoft.com/office/drawing/2014/main" id="{580A2DF8-C166-4D71-AA5C-8CD8F975CC78}"/>
              </a:ext>
            </a:extLst>
          </p:cNvPr>
          <p:cNvSpPr>
            <a:spLocks noGrp="1"/>
          </p:cNvSpPr>
          <p:nvPr>
            <p:ph type="sldNum" sz="quarter" idx="12"/>
          </p:nvPr>
        </p:nvSpPr>
        <p:spPr/>
        <p:txBody>
          <a:bodyPr/>
          <a:lstStyle/>
          <a:p>
            <a:fld id="{8FF16F67-7C28-4DD6-8794-743F0F2689FB}" type="slidenum">
              <a:rPr lang="nl-NL" smtClean="0"/>
              <a:pPr/>
              <a:t>7</a:t>
            </a:fld>
            <a:endParaRPr lang="nl-NL"/>
          </a:p>
        </p:txBody>
      </p:sp>
    </p:spTree>
    <p:extLst>
      <p:ext uri="{BB962C8B-B14F-4D97-AF65-F5344CB8AC3E}">
        <p14:creationId xmlns:p14="http://schemas.microsoft.com/office/powerpoint/2010/main" val="3052419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11DBF3-1389-4DB1-9D1E-BE0C65CFCE62}"/>
              </a:ext>
            </a:extLst>
          </p:cNvPr>
          <p:cNvSpPr>
            <a:spLocks noGrp="1"/>
          </p:cNvSpPr>
          <p:nvPr>
            <p:ph type="title"/>
          </p:nvPr>
        </p:nvSpPr>
        <p:spPr>
          <a:xfrm>
            <a:off x="727075" y="2869368"/>
            <a:ext cx="8969376" cy="1693110"/>
          </a:xfrm>
        </p:spPr>
        <p:txBody>
          <a:bodyPr/>
          <a:lstStyle/>
          <a:p>
            <a:r>
              <a:rPr lang="en-US" sz="3200" dirty="0"/>
              <a:t>Wat is het </a:t>
            </a:r>
            <a:r>
              <a:rPr lang="en-US" sz="3200" dirty="0" err="1"/>
              <a:t>verschil</a:t>
            </a:r>
            <a:r>
              <a:rPr lang="en-US" sz="3200" dirty="0"/>
              <a:t> </a:t>
            </a:r>
            <a:r>
              <a:rPr lang="en-US" sz="3200" dirty="0" err="1"/>
              <a:t>tussen</a:t>
            </a:r>
            <a:r>
              <a:rPr lang="en-US" sz="3200" dirty="0"/>
              <a:t> het </a:t>
            </a:r>
            <a:r>
              <a:rPr lang="en-US" sz="3200" dirty="0" err="1"/>
              <a:t>onderhoud</a:t>
            </a:r>
            <a:r>
              <a:rPr lang="en-US" sz="3200" dirty="0"/>
              <a:t> van </a:t>
            </a:r>
            <a:r>
              <a:rPr lang="en-US" sz="3200" dirty="0" err="1"/>
              <a:t>een</a:t>
            </a:r>
            <a:r>
              <a:rPr lang="en-US" sz="3200" dirty="0"/>
              <a:t> </a:t>
            </a:r>
            <a:r>
              <a:rPr lang="en-US" sz="3200" dirty="0" err="1"/>
              <a:t>fysieke</a:t>
            </a:r>
            <a:r>
              <a:rPr lang="en-US" sz="3200" dirty="0"/>
              <a:t> </a:t>
            </a:r>
            <a:r>
              <a:rPr lang="en-US" sz="3200" dirty="0" err="1"/>
              <a:t>en</a:t>
            </a:r>
            <a:r>
              <a:rPr lang="en-US" sz="3200" dirty="0"/>
              <a:t> </a:t>
            </a:r>
            <a:r>
              <a:rPr lang="en-US" sz="3200" dirty="0" err="1"/>
              <a:t>een</a:t>
            </a:r>
            <a:r>
              <a:rPr lang="en-US" sz="3200" dirty="0"/>
              <a:t> </a:t>
            </a:r>
            <a:r>
              <a:rPr lang="en-US" sz="3200" dirty="0" err="1"/>
              <a:t>digitale</a:t>
            </a:r>
            <a:r>
              <a:rPr lang="en-US" sz="3200" dirty="0"/>
              <a:t> asset?</a:t>
            </a:r>
            <a:br>
              <a:rPr lang="en-US" sz="3200" dirty="0"/>
            </a:br>
            <a:r>
              <a:rPr lang="en-US" sz="3200" dirty="0"/>
              <a:t>Wat </a:t>
            </a:r>
            <a:r>
              <a:rPr lang="en-US" sz="3200" dirty="0" err="1"/>
              <a:t>kunnen</a:t>
            </a:r>
            <a:r>
              <a:rPr lang="en-US" sz="3200" dirty="0"/>
              <a:t> we </a:t>
            </a:r>
            <a:r>
              <a:rPr lang="en-US" sz="3200" dirty="0" err="1"/>
              <a:t>leren</a:t>
            </a:r>
            <a:r>
              <a:rPr lang="en-US" sz="3200" dirty="0"/>
              <a:t>?</a:t>
            </a:r>
            <a:endParaRPr lang="en-NL" sz="3200" dirty="0"/>
          </a:p>
        </p:txBody>
      </p:sp>
      <p:sp>
        <p:nvSpPr>
          <p:cNvPr id="4" name="Slide Number Placeholder 3">
            <a:extLst>
              <a:ext uri="{FF2B5EF4-FFF2-40B4-BE49-F238E27FC236}">
                <a16:creationId xmlns:a16="http://schemas.microsoft.com/office/drawing/2014/main" id="{5635560C-F3DC-4949-994D-2ABCA94ECAA1}"/>
              </a:ext>
            </a:extLst>
          </p:cNvPr>
          <p:cNvSpPr>
            <a:spLocks noGrp="1"/>
          </p:cNvSpPr>
          <p:nvPr>
            <p:ph type="sldNum" sz="quarter" idx="12"/>
          </p:nvPr>
        </p:nvSpPr>
        <p:spPr/>
        <p:txBody>
          <a:bodyPr/>
          <a:lstStyle/>
          <a:p>
            <a:fld id="{8FF16F67-7C28-4DD6-8794-743F0F2689FB}" type="slidenum">
              <a:rPr lang="nl-NL" smtClean="0"/>
              <a:pPr/>
              <a:t>8</a:t>
            </a:fld>
            <a:endParaRPr lang="nl-NL"/>
          </a:p>
        </p:txBody>
      </p:sp>
    </p:spTree>
    <p:extLst>
      <p:ext uri="{BB962C8B-B14F-4D97-AF65-F5344CB8AC3E}">
        <p14:creationId xmlns:p14="http://schemas.microsoft.com/office/powerpoint/2010/main" val="25424581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D326E8E-5ED4-48DF-A6A0-3946107D0F10}"/>
              </a:ext>
            </a:extLst>
          </p:cNvPr>
          <p:cNvSpPr>
            <a:spLocks noGrp="1"/>
          </p:cNvSpPr>
          <p:nvPr>
            <p:ph type="title"/>
          </p:nvPr>
        </p:nvSpPr>
        <p:spPr>
          <a:xfrm>
            <a:off x="727075" y="3312566"/>
            <a:ext cx="8969376" cy="1249912"/>
          </a:xfrm>
        </p:spPr>
        <p:txBody>
          <a:bodyPr/>
          <a:lstStyle/>
          <a:p>
            <a:r>
              <a:rPr lang="en-US" sz="3200" dirty="0"/>
              <a:t>Data is </a:t>
            </a:r>
            <a:r>
              <a:rPr lang="en-US" sz="3200" dirty="0" err="1"/>
              <a:t>een</a:t>
            </a:r>
            <a:r>
              <a:rPr lang="en-US" sz="3200" dirty="0"/>
              <a:t> </a:t>
            </a:r>
            <a:r>
              <a:rPr lang="en-US" sz="3200" dirty="0" err="1"/>
              <a:t>cruciaal</a:t>
            </a:r>
            <a:r>
              <a:rPr lang="en-US" sz="3200" dirty="0"/>
              <a:t> </a:t>
            </a:r>
            <a:r>
              <a:rPr lang="en-US" sz="3200" dirty="0" err="1"/>
              <a:t>onderdeel</a:t>
            </a:r>
            <a:r>
              <a:rPr lang="en-US" sz="3200" dirty="0"/>
              <a:t> van </a:t>
            </a:r>
            <a:r>
              <a:rPr lang="en-US" sz="3200" dirty="0" err="1"/>
              <a:t>digitale</a:t>
            </a:r>
            <a:r>
              <a:rPr lang="en-US" sz="3200" dirty="0"/>
              <a:t> assets.</a:t>
            </a:r>
            <a:br>
              <a:rPr lang="en-US" sz="3200" dirty="0"/>
            </a:br>
            <a:r>
              <a:rPr lang="en-US" sz="3200" dirty="0"/>
              <a:t>Hoe </a:t>
            </a:r>
            <a:r>
              <a:rPr lang="en-US" sz="3200" dirty="0" err="1"/>
              <a:t>ga</a:t>
            </a:r>
            <a:r>
              <a:rPr lang="en-US" sz="3200" dirty="0"/>
              <a:t> je </a:t>
            </a:r>
            <a:r>
              <a:rPr lang="en-US" sz="3200" dirty="0" err="1"/>
              <a:t>hiermee</a:t>
            </a:r>
            <a:r>
              <a:rPr lang="en-US" sz="3200" dirty="0"/>
              <a:t> om?</a:t>
            </a:r>
            <a:endParaRPr lang="en-NL" sz="3200" dirty="0"/>
          </a:p>
        </p:txBody>
      </p:sp>
      <p:sp>
        <p:nvSpPr>
          <p:cNvPr id="4" name="Slide Number Placeholder 3">
            <a:extLst>
              <a:ext uri="{FF2B5EF4-FFF2-40B4-BE49-F238E27FC236}">
                <a16:creationId xmlns:a16="http://schemas.microsoft.com/office/drawing/2014/main" id="{185811C1-7A46-4EDF-B0EB-AD40CC5404B5}"/>
              </a:ext>
            </a:extLst>
          </p:cNvPr>
          <p:cNvSpPr>
            <a:spLocks noGrp="1"/>
          </p:cNvSpPr>
          <p:nvPr>
            <p:ph type="sldNum" sz="quarter" idx="12"/>
          </p:nvPr>
        </p:nvSpPr>
        <p:spPr/>
        <p:txBody>
          <a:bodyPr/>
          <a:lstStyle/>
          <a:p>
            <a:fld id="{8FF16F67-7C28-4DD6-8794-743F0F2689FB}" type="slidenum">
              <a:rPr lang="nl-NL" smtClean="0"/>
              <a:pPr/>
              <a:t>9</a:t>
            </a:fld>
            <a:endParaRPr lang="nl-NL"/>
          </a:p>
        </p:txBody>
      </p:sp>
    </p:spTree>
    <p:extLst>
      <p:ext uri="{BB962C8B-B14F-4D97-AF65-F5344CB8AC3E}">
        <p14:creationId xmlns:p14="http://schemas.microsoft.com/office/powerpoint/2010/main" val="3468761679"/>
      </p:ext>
    </p:extLst>
  </p:cSld>
  <p:clrMapOvr>
    <a:masterClrMapping/>
  </p:clrMapOvr>
</p:sld>
</file>

<file path=ppt/theme/theme1.xml><?xml version="1.0" encoding="utf-8"?>
<a:theme xmlns:a="http://schemas.openxmlformats.org/drawingml/2006/main" name="Districon - 16x9">
  <a:themeElements>
    <a:clrScheme name="Districon">
      <a:dk1>
        <a:srgbClr val="002042"/>
      </a:dk1>
      <a:lt1>
        <a:sysClr val="window" lastClr="FFFFFF"/>
      </a:lt1>
      <a:dk2>
        <a:srgbClr val="002042"/>
      </a:dk2>
      <a:lt2>
        <a:srgbClr val="FFFFFF"/>
      </a:lt2>
      <a:accent1>
        <a:srgbClr val="002042"/>
      </a:accent1>
      <a:accent2>
        <a:srgbClr val="64BE28"/>
      </a:accent2>
      <a:accent3>
        <a:srgbClr val="A5A5A5"/>
      </a:accent3>
      <a:accent4>
        <a:srgbClr val="FFCD00"/>
      </a:accent4>
      <a:accent5>
        <a:srgbClr val="F59114"/>
      </a:accent5>
      <a:accent6>
        <a:srgbClr val="E6001E"/>
      </a:accent6>
      <a:hlink>
        <a:srgbClr val="0563C1"/>
      </a:hlink>
      <a:folHlink>
        <a:srgbClr val="0563C1"/>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emplate offerteslides NL" id="{00DB908B-BA8D-40CF-B215-3CA75340F98E}" vid="{297B1E7D-581F-42C9-B3AF-E430EF1832A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Districon">
    <a:dk1>
      <a:srgbClr val="002042"/>
    </a:dk1>
    <a:lt1>
      <a:sysClr val="window" lastClr="FFFFFF"/>
    </a:lt1>
    <a:dk2>
      <a:srgbClr val="002042"/>
    </a:dk2>
    <a:lt2>
      <a:srgbClr val="FFFFFF"/>
    </a:lt2>
    <a:accent1>
      <a:srgbClr val="002042"/>
    </a:accent1>
    <a:accent2>
      <a:srgbClr val="64BE28"/>
    </a:accent2>
    <a:accent3>
      <a:srgbClr val="A5A5A5"/>
    </a:accent3>
    <a:accent4>
      <a:srgbClr val="FFCD00"/>
    </a:accent4>
    <a:accent5>
      <a:srgbClr val="F59114"/>
    </a:accent5>
    <a:accent6>
      <a:srgbClr val="E6001E"/>
    </a:accent6>
    <a:hlink>
      <a:srgbClr val="0563C1"/>
    </a:hlink>
    <a:folHlink>
      <a:srgbClr val="0563C1"/>
    </a:folHlink>
  </a:clrScheme>
</a:themeOverride>
</file>

<file path=ppt/theme/themeOverride2.xml><?xml version="1.0" encoding="utf-8"?>
<a:themeOverride xmlns:a="http://schemas.openxmlformats.org/drawingml/2006/main">
  <a:clrScheme name="Districon">
    <a:dk1>
      <a:srgbClr val="002042"/>
    </a:dk1>
    <a:lt1>
      <a:sysClr val="window" lastClr="FFFFFF"/>
    </a:lt1>
    <a:dk2>
      <a:srgbClr val="002042"/>
    </a:dk2>
    <a:lt2>
      <a:srgbClr val="FFFFFF"/>
    </a:lt2>
    <a:accent1>
      <a:srgbClr val="002042"/>
    </a:accent1>
    <a:accent2>
      <a:srgbClr val="64BE28"/>
    </a:accent2>
    <a:accent3>
      <a:srgbClr val="A5A5A5"/>
    </a:accent3>
    <a:accent4>
      <a:srgbClr val="FFCD00"/>
    </a:accent4>
    <a:accent5>
      <a:srgbClr val="F59114"/>
    </a:accent5>
    <a:accent6>
      <a:srgbClr val="E6001E"/>
    </a:accent6>
    <a:hlink>
      <a:srgbClr val="0563C1"/>
    </a:hlink>
    <a:folHlink>
      <a:srgbClr val="0563C1"/>
    </a:folHlink>
  </a:clrScheme>
</a:themeOverride>
</file>

<file path=ppt/theme/themeOverride3.xml><?xml version="1.0" encoding="utf-8"?>
<a:themeOverride xmlns:a="http://schemas.openxmlformats.org/drawingml/2006/main">
  <a:clrScheme name="Districon">
    <a:dk1>
      <a:srgbClr val="002042"/>
    </a:dk1>
    <a:lt1>
      <a:sysClr val="window" lastClr="FFFFFF"/>
    </a:lt1>
    <a:dk2>
      <a:srgbClr val="002042"/>
    </a:dk2>
    <a:lt2>
      <a:srgbClr val="FFFFFF"/>
    </a:lt2>
    <a:accent1>
      <a:srgbClr val="002042"/>
    </a:accent1>
    <a:accent2>
      <a:srgbClr val="64BE28"/>
    </a:accent2>
    <a:accent3>
      <a:srgbClr val="A5A5A5"/>
    </a:accent3>
    <a:accent4>
      <a:srgbClr val="FFCD00"/>
    </a:accent4>
    <a:accent5>
      <a:srgbClr val="F59114"/>
    </a:accent5>
    <a:accent6>
      <a:srgbClr val="E6001E"/>
    </a:accent6>
    <a:hlink>
      <a:srgbClr val="0563C1"/>
    </a:hlink>
    <a:folHlink>
      <a:srgbClr val="0563C1"/>
    </a:folHlink>
  </a:clrScheme>
</a:themeOverride>
</file>

<file path=ppt/theme/themeOverride4.xml><?xml version="1.0" encoding="utf-8"?>
<a:themeOverride xmlns:a="http://schemas.openxmlformats.org/drawingml/2006/main">
  <a:clrScheme name="Districon">
    <a:dk1>
      <a:srgbClr val="002042"/>
    </a:dk1>
    <a:lt1>
      <a:sysClr val="window" lastClr="FFFFFF"/>
    </a:lt1>
    <a:dk2>
      <a:srgbClr val="002042"/>
    </a:dk2>
    <a:lt2>
      <a:srgbClr val="FFFFFF"/>
    </a:lt2>
    <a:accent1>
      <a:srgbClr val="002042"/>
    </a:accent1>
    <a:accent2>
      <a:srgbClr val="64BE28"/>
    </a:accent2>
    <a:accent3>
      <a:srgbClr val="A5A5A5"/>
    </a:accent3>
    <a:accent4>
      <a:srgbClr val="FFCD00"/>
    </a:accent4>
    <a:accent5>
      <a:srgbClr val="F59114"/>
    </a:accent5>
    <a:accent6>
      <a:srgbClr val="E6001E"/>
    </a:accent6>
    <a:hlink>
      <a:srgbClr val="0563C1"/>
    </a:hlink>
    <a:folHlink>
      <a:srgbClr val="0563C1"/>
    </a:folHlink>
  </a:clrScheme>
</a:themeOverride>
</file>

<file path=ppt/theme/themeOverride5.xml><?xml version="1.0" encoding="utf-8"?>
<a:themeOverride xmlns:a="http://schemas.openxmlformats.org/drawingml/2006/main">
  <a:clrScheme name="Districon">
    <a:dk1>
      <a:srgbClr val="002042"/>
    </a:dk1>
    <a:lt1>
      <a:sysClr val="window" lastClr="FFFFFF"/>
    </a:lt1>
    <a:dk2>
      <a:srgbClr val="002042"/>
    </a:dk2>
    <a:lt2>
      <a:srgbClr val="FFFFFF"/>
    </a:lt2>
    <a:accent1>
      <a:srgbClr val="002042"/>
    </a:accent1>
    <a:accent2>
      <a:srgbClr val="64BE28"/>
    </a:accent2>
    <a:accent3>
      <a:srgbClr val="A5A5A5"/>
    </a:accent3>
    <a:accent4>
      <a:srgbClr val="FFCD00"/>
    </a:accent4>
    <a:accent5>
      <a:srgbClr val="F59114"/>
    </a:accent5>
    <a:accent6>
      <a:srgbClr val="E6001E"/>
    </a:accent6>
    <a:hlink>
      <a:srgbClr val="0563C1"/>
    </a:hlink>
    <a:folHlink>
      <a:srgbClr val="0563C1"/>
    </a:folHlink>
  </a:clrScheme>
</a:themeOverride>
</file>

<file path=ppt/theme/themeOverride6.xml><?xml version="1.0" encoding="utf-8"?>
<a:themeOverride xmlns:a="http://schemas.openxmlformats.org/drawingml/2006/main">
  <a:clrScheme name="Districon">
    <a:dk1>
      <a:srgbClr val="002042"/>
    </a:dk1>
    <a:lt1>
      <a:sysClr val="window" lastClr="FFFFFF"/>
    </a:lt1>
    <a:dk2>
      <a:srgbClr val="002042"/>
    </a:dk2>
    <a:lt2>
      <a:srgbClr val="FFFFFF"/>
    </a:lt2>
    <a:accent1>
      <a:srgbClr val="002042"/>
    </a:accent1>
    <a:accent2>
      <a:srgbClr val="64BE28"/>
    </a:accent2>
    <a:accent3>
      <a:srgbClr val="A5A5A5"/>
    </a:accent3>
    <a:accent4>
      <a:srgbClr val="FFCD00"/>
    </a:accent4>
    <a:accent5>
      <a:srgbClr val="F59114"/>
    </a:accent5>
    <a:accent6>
      <a:srgbClr val="E6001E"/>
    </a:accent6>
    <a:hlink>
      <a:srgbClr val="0563C1"/>
    </a:hlink>
    <a:folHlink>
      <a:srgbClr val="0563C1"/>
    </a:folHlink>
  </a:clrScheme>
</a:themeOverride>
</file>

<file path=ppt/theme/themeOverride7.xml><?xml version="1.0" encoding="utf-8"?>
<a:themeOverride xmlns:a="http://schemas.openxmlformats.org/drawingml/2006/main">
  <a:clrScheme name="Districon">
    <a:dk1>
      <a:srgbClr val="002042"/>
    </a:dk1>
    <a:lt1>
      <a:sysClr val="window" lastClr="FFFFFF"/>
    </a:lt1>
    <a:dk2>
      <a:srgbClr val="002042"/>
    </a:dk2>
    <a:lt2>
      <a:srgbClr val="FFFFFF"/>
    </a:lt2>
    <a:accent1>
      <a:srgbClr val="002042"/>
    </a:accent1>
    <a:accent2>
      <a:srgbClr val="64BE28"/>
    </a:accent2>
    <a:accent3>
      <a:srgbClr val="A5A5A5"/>
    </a:accent3>
    <a:accent4>
      <a:srgbClr val="FFCD00"/>
    </a:accent4>
    <a:accent5>
      <a:srgbClr val="F59114"/>
    </a:accent5>
    <a:accent6>
      <a:srgbClr val="E6001E"/>
    </a:accent6>
    <a:hlink>
      <a:srgbClr val="0563C1"/>
    </a:hlink>
    <a:folHlink>
      <a:srgbClr val="0563C1"/>
    </a:folHlink>
  </a:clrScheme>
</a:themeOverride>
</file>

<file path=ppt/theme/themeOverride8.xml><?xml version="1.0" encoding="utf-8"?>
<a:themeOverride xmlns:a="http://schemas.openxmlformats.org/drawingml/2006/main">
  <a:clrScheme name="Districon">
    <a:dk1>
      <a:srgbClr val="002042"/>
    </a:dk1>
    <a:lt1>
      <a:sysClr val="window" lastClr="FFFFFF"/>
    </a:lt1>
    <a:dk2>
      <a:srgbClr val="002042"/>
    </a:dk2>
    <a:lt2>
      <a:srgbClr val="FFFFFF"/>
    </a:lt2>
    <a:accent1>
      <a:srgbClr val="002042"/>
    </a:accent1>
    <a:accent2>
      <a:srgbClr val="64BE28"/>
    </a:accent2>
    <a:accent3>
      <a:srgbClr val="A5A5A5"/>
    </a:accent3>
    <a:accent4>
      <a:srgbClr val="FFCD00"/>
    </a:accent4>
    <a:accent5>
      <a:srgbClr val="F59114"/>
    </a:accent5>
    <a:accent6>
      <a:srgbClr val="E6001E"/>
    </a:accent6>
    <a:hlink>
      <a:srgbClr val="0563C1"/>
    </a:hlink>
    <a:folHlink>
      <a:srgbClr val="0563C1"/>
    </a:folHlink>
  </a:clrScheme>
</a:themeOverride>
</file>

<file path=ppt/theme/themeOverride9.xml><?xml version="1.0" encoding="utf-8"?>
<a:themeOverride xmlns:a="http://schemas.openxmlformats.org/drawingml/2006/main">
  <a:clrScheme name="Districon">
    <a:dk1>
      <a:srgbClr val="002042"/>
    </a:dk1>
    <a:lt1>
      <a:sysClr val="window" lastClr="FFFFFF"/>
    </a:lt1>
    <a:dk2>
      <a:srgbClr val="002042"/>
    </a:dk2>
    <a:lt2>
      <a:srgbClr val="FFFFFF"/>
    </a:lt2>
    <a:accent1>
      <a:srgbClr val="002042"/>
    </a:accent1>
    <a:accent2>
      <a:srgbClr val="64BE28"/>
    </a:accent2>
    <a:accent3>
      <a:srgbClr val="A5A5A5"/>
    </a:accent3>
    <a:accent4>
      <a:srgbClr val="FFCD00"/>
    </a:accent4>
    <a:accent5>
      <a:srgbClr val="F59114"/>
    </a:accent5>
    <a:accent6>
      <a:srgbClr val="E6001E"/>
    </a:accent6>
    <a:hlink>
      <a:srgbClr val="0563C1"/>
    </a:hlink>
    <a:folHlink>
      <a:srgbClr val="0563C1"/>
    </a:folHlink>
  </a:clrScheme>
</a:themeOverride>
</file>

<file path=ppt/theme/themeOverride10.xml><?xml version="1.0" encoding="utf-8"?>
<a:themeOverride xmlns:a="http://schemas.openxmlformats.org/drawingml/2006/main">
  <a:clrScheme name="Districon">
    <a:dk1>
      <a:srgbClr val="002042"/>
    </a:dk1>
    <a:lt1>
      <a:sysClr val="window" lastClr="FFFFFF"/>
    </a:lt1>
    <a:dk2>
      <a:srgbClr val="002042"/>
    </a:dk2>
    <a:lt2>
      <a:srgbClr val="FFFFFF"/>
    </a:lt2>
    <a:accent1>
      <a:srgbClr val="002042"/>
    </a:accent1>
    <a:accent2>
      <a:srgbClr val="64BE28"/>
    </a:accent2>
    <a:accent3>
      <a:srgbClr val="A5A5A5"/>
    </a:accent3>
    <a:accent4>
      <a:srgbClr val="FFCD00"/>
    </a:accent4>
    <a:accent5>
      <a:srgbClr val="F59114"/>
    </a:accent5>
    <a:accent6>
      <a:srgbClr val="E6001E"/>
    </a:accent6>
    <a:hlink>
      <a:srgbClr val="0563C1"/>
    </a:hlink>
    <a:folHlink>
      <a:srgbClr val="0563C1"/>
    </a:folHlink>
  </a:clrScheme>
</a:themeOverride>
</file>

<file path=ppt/theme/themeOverride11.xml><?xml version="1.0" encoding="utf-8"?>
<a:themeOverride xmlns:a="http://schemas.openxmlformats.org/drawingml/2006/main">
  <a:clrScheme name="Districon">
    <a:dk1>
      <a:srgbClr val="002042"/>
    </a:dk1>
    <a:lt1>
      <a:sysClr val="window" lastClr="FFFFFF"/>
    </a:lt1>
    <a:dk2>
      <a:srgbClr val="002042"/>
    </a:dk2>
    <a:lt2>
      <a:srgbClr val="FFFFFF"/>
    </a:lt2>
    <a:accent1>
      <a:srgbClr val="002042"/>
    </a:accent1>
    <a:accent2>
      <a:srgbClr val="64BE28"/>
    </a:accent2>
    <a:accent3>
      <a:srgbClr val="A5A5A5"/>
    </a:accent3>
    <a:accent4>
      <a:srgbClr val="FFCD00"/>
    </a:accent4>
    <a:accent5>
      <a:srgbClr val="F59114"/>
    </a:accent5>
    <a:accent6>
      <a:srgbClr val="E6001E"/>
    </a:accent6>
    <a:hlink>
      <a:srgbClr val="0563C1"/>
    </a:hlink>
    <a:folHlink>
      <a:srgbClr val="0563C1"/>
    </a:folHlink>
  </a:clrScheme>
</a:themeOverride>
</file>

<file path=ppt/theme/themeOverride12.xml><?xml version="1.0" encoding="utf-8"?>
<a:themeOverride xmlns:a="http://schemas.openxmlformats.org/drawingml/2006/main">
  <a:clrScheme name="Districon">
    <a:dk1>
      <a:srgbClr val="002042"/>
    </a:dk1>
    <a:lt1>
      <a:sysClr val="window" lastClr="FFFFFF"/>
    </a:lt1>
    <a:dk2>
      <a:srgbClr val="002042"/>
    </a:dk2>
    <a:lt2>
      <a:srgbClr val="FFFFFF"/>
    </a:lt2>
    <a:accent1>
      <a:srgbClr val="002042"/>
    </a:accent1>
    <a:accent2>
      <a:srgbClr val="64BE28"/>
    </a:accent2>
    <a:accent3>
      <a:srgbClr val="A5A5A5"/>
    </a:accent3>
    <a:accent4>
      <a:srgbClr val="FFCD00"/>
    </a:accent4>
    <a:accent5>
      <a:srgbClr val="F59114"/>
    </a:accent5>
    <a:accent6>
      <a:srgbClr val="E6001E"/>
    </a:accent6>
    <a:hlink>
      <a:srgbClr val="0563C1"/>
    </a:hlink>
    <a:folHlink>
      <a:srgbClr val="0563C1"/>
    </a:folHlink>
  </a:clrScheme>
</a:themeOverride>
</file>

<file path=ppt/theme/themeOverride13.xml><?xml version="1.0" encoding="utf-8"?>
<a:themeOverride xmlns:a="http://schemas.openxmlformats.org/drawingml/2006/main">
  <a:clrScheme name="Districon">
    <a:dk1>
      <a:srgbClr val="002042"/>
    </a:dk1>
    <a:lt1>
      <a:sysClr val="window" lastClr="FFFFFF"/>
    </a:lt1>
    <a:dk2>
      <a:srgbClr val="002042"/>
    </a:dk2>
    <a:lt2>
      <a:srgbClr val="FFFFFF"/>
    </a:lt2>
    <a:accent1>
      <a:srgbClr val="002042"/>
    </a:accent1>
    <a:accent2>
      <a:srgbClr val="64BE28"/>
    </a:accent2>
    <a:accent3>
      <a:srgbClr val="A5A5A5"/>
    </a:accent3>
    <a:accent4>
      <a:srgbClr val="FFCD00"/>
    </a:accent4>
    <a:accent5>
      <a:srgbClr val="F59114"/>
    </a:accent5>
    <a:accent6>
      <a:srgbClr val="E6001E"/>
    </a:accent6>
    <a:hlink>
      <a:srgbClr val="0563C1"/>
    </a:hlink>
    <a:folHlink>
      <a:srgbClr val="0563C1"/>
    </a:folHlink>
  </a:clrScheme>
</a:themeOverride>
</file>

<file path=ppt/theme/themeOverride14.xml><?xml version="1.0" encoding="utf-8"?>
<a:themeOverride xmlns:a="http://schemas.openxmlformats.org/drawingml/2006/main">
  <a:clrScheme name="Districon">
    <a:dk1>
      <a:srgbClr val="002042"/>
    </a:dk1>
    <a:lt1>
      <a:sysClr val="window" lastClr="FFFFFF"/>
    </a:lt1>
    <a:dk2>
      <a:srgbClr val="002042"/>
    </a:dk2>
    <a:lt2>
      <a:srgbClr val="FFFFFF"/>
    </a:lt2>
    <a:accent1>
      <a:srgbClr val="002042"/>
    </a:accent1>
    <a:accent2>
      <a:srgbClr val="64BE28"/>
    </a:accent2>
    <a:accent3>
      <a:srgbClr val="A5A5A5"/>
    </a:accent3>
    <a:accent4>
      <a:srgbClr val="FFCD00"/>
    </a:accent4>
    <a:accent5>
      <a:srgbClr val="F59114"/>
    </a:accent5>
    <a:accent6>
      <a:srgbClr val="E6001E"/>
    </a:accent6>
    <a:hlink>
      <a:srgbClr val="0563C1"/>
    </a:hlink>
    <a:folHlink>
      <a:srgbClr val="0563C1"/>
    </a:folHlink>
  </a:clrScheme>
</a:themeOverride>
</file>

<file path=docProps/app.xml><?xml version="1.0" encoding="utf-8"?>
<Properties xmlns="http://schemas.openxmlformats.org/officeDocument/2006/extended-properties" xmlns:vt="http://schemas.openxmlformats.org/officeDocument/2006/docPropsVTypes">
  <Template/>
  <TotalTime>9461</TotalTime>
  <Words>418</Words>
  <Application>Microsoft Office PowerPoint</Application>
  <PresentationFormat>Widescreen</PresentationFormat>
  <Paragraphs>34</Paragraphs>
  <Slides>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Arial</vt:lpstr>
      <vt:lpstr>Calibri</vt:lpstr>
      <vt:lpstr>Corbel</vt:lpstr>
      <vt:lpstr>Times New Roman</vt:lpstr>
      <vt:lpstr>Wingdings</vt:lpstr>
      <vt:lpstr>Districon - 16x9</vt:lpstr>
      <vt:lpstr>Servitisation of data analytics models: strategic options and challenges</vt:lpstr>
      <vt:lpstr>PowerPoint Presentation</vt:lpstr>
      <vt:lpstr>Service logistiek: asset management</vt:lpstr>
      <vt:lpstr>Welke digitale assets kunnen we onderscheiden?</vt:lpstr>
      <vt:lpstr>Wat zijn potentiële verstoringen van digitale assets die downtime creëren? Hoe deze storingen te voorkomen?</vt:lpstr>
      <vt:lpstr>Uitbesteden of zelf doen?</vt:lpstr>
      <vt:lpstr>Hoe voorzie je in contracting? (Liability, hosting, …)</vt:lpstr>
      <vt:lpstr>Wat is het verschil tussen het onderhoud van een fysieke en een digitale asset? Wat kunnen we leren?</vt:lpstr>
      <vt:lpstr>Data is een cruciaal onderdeel van digitale assets. Hoe ga je hiermee om?</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Uitleg: Offertes maken met standaard slides</dc:title>
  <dc:creator>Veerle Prieckaerts | Districon</dc:creator>
  <cp:lastModifiedBy>Pieter Stoeltie | Districon</cp:lastModifiedBy>
  <cp:revision>246</cp:revision>
  <cp:lastPrinted>2018-04-04T14:21:01Z</cp:lastPrinted>
  <dcterms:created xsi:type="dcterms:W3CDTF">2018-02-21T09:24:35Z</dcterms:created>
  <dcterms:modified xsi:type="dcterms:W3CDTF">2018-11-22T16:23:50Z</dcterms:modified>
</cp:coreProperties>
</file>